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72"/>
  </p:notesMasterIdLst>
  <p:sldIdLst>
    <p:sldId id="256" r:id="rId2"/>
    <p:sldId id="257" r:id="rId3"/>
    <p:sldId id="273" r:id="rId4"/>
    <p:sldId id="285" r:id="rId5"/>
    <p:sldId id="258" r:id="rId6"/>
    <p:sldId id="286" r:id="rId7"/>
    <p:sldId id="2027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043" r:id="rId18"/>
    <p:sldId id="296" r:id="rId19"/>
    <p:sldId id="297" r:id="rId20"/>
    <p:sldId id="303" r:id="rId21"/>
    <p:sldId id="299" r:id="rId22"/>
    <p:sldId id="304" r:id="rId23"/>
    <p:sldId id="300" r:id="rId24"/>
    <p:sldId id="305" r:id="rId25"/>
    <p:sldId id="301" r:id="rId26"/>
    <p:sldId id="306" r:id="rId27"/>
    <p:sldId id="302" r:id="rId28"/>
    <p:sldId id="307" r:id="rId29"/>
    <p:sldId id="308" r:id="rId30"/>
    <p:sldId id="2044" r:id="rId31"/>
    <p:sldId id="2016" r:id="rId32"/>
    <p:sldId id="2017" r:id="rId33"/>
    <p:sldId id="2019" r:id="rId34"/>
    <p:sldId id="2020" r:id="rId35"/>
    <p:sldId id="2045" r:id="rId36"/>
    <p:sldId id="2021" r:id="rId37"/>
    <p:sldId id="2026" r:id="rId38"/>
    <p:sldId id="2024" r:id="rId39"/>
    <p:sldId id="2022" r:id="rId40"/>
    <p:sldId id="2025" r:id="rId41"/>
    <p:sldId id="2028" r:id="rId42"/>
    <p:sldId id="2029" r:id="rId43"/>
    <p:sldId id="2030" r:id="rId44"/>
    <p:sldId id="2031" r:id="rId45"/>
    <p:sldId id="2032" r:id="rId46"/>
    <p:sldId id="2033" r:id="rId47"/>
    <p:sldId id="2034" r:id="rId48"/>
    <p:sldId id="2036" r:id="rId49"/>
    <p:sldId id="2038" r:id="rId50"/>
    <p:sldId id="2037" r:id="rId51"/>
    <p:sldId id="2035" r:id="rId52"/>
    <p:sldId id="2042" r:id="rId53"/>
    <p:sldId id="2039" r:id="rId54"/>
    <p:sldId id="2040" r:id="rId55"/>
    <p:sldId id="2041" r:id="rId56"/>
    <p:sldId id="2053" r:id="rId57"/>
    <p:sldId id="2054" r:id="rId58"/>
    <p:sldId id="2055" r:id="rId59"/>
    <p:sldId id="2057" r:id="rId60"/>
    <p:sldId id="2058" r:id="rId61"/>
    <p:sldId id="2059" r:id="rId62"/>
    <p:sldId id="2046" r:id="rId63"/>
    <p:sldId id="2047" r:id="rId64"/>
    <p:sldId id="2048" r:id="rId65"/>
    <p:sldId id="2049" r:id="rId66"/>
    <p:sldId id="2050" r:id="rId67"/>
    <p:sldId id="2051" r:id="rId68"/>
    <p:sldId id="2052" r:id="rId69"/>
    <p:sldId id="2023" r:id="rId70"/>
    <p:sldId id="271" r:id="rId71"/>
  </p:sldIdLst>
  <p:sldSz cx="20104100" cy="11309350"/>
  <p:notesSz cx="20104100" cy="11309350"/>
  <p:embeddedFontLst>
    <p:embeddedFont>
      <p:font typeface="Arial Narrow" panose="020B0606020202030204" pitchFamily="3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Monotype Corsiva" panose="03010101010201010101" pitchFamily="66" charset="0"/>
      <p:italic r:id="rId85"/>
    </p:embeddedFont>
    <p:embeddedFont>
      <p:font typeface="Montserrat" panose="020B0604020202020204" charset="0"/>
      <p:regular r:id="rId86"/>
      <p:bold r:id="rId87"/>
      <p:italic r:id="rId88"/>
      <p:boldItalic r:id="rId89"/>
    </p:embeddedFont>
    <p:embeddedFont>
      <p:font typeface="Montserrat ExtraBold" panose="020B0604020202020204" charset="0"/>
      <p:bold r:id="rId90"/>
      <p:boldItalic r:id="rId91"/>
    </p:embeddedFont>
    <p:embeddedFont>
      <p:font typeface="Montserrat Light" panose="020B0604020202020204" charset="0"/>
      <p:regular r:id="rId92"/>
      <p:italic r:id="rId93"/>
    </p:embeddedFont>
    <p:embeddedFont>
      <p:font typeface="Segoe UI" panose="020B0502040204020203" pitchFamily="34" charset="0"/>
      <p:regular r:id="rId94"/>
      <p:bold r:id="rId95"/>
      <p:italic r:id="rId96"/>
      <p:boldItalic r:id="rId97"/>
    </p:embeddedFont>
    <p:embeddedFont>
      <p:font typeface="Segoe UI Semibold" panose="020B0702040204020203" pitchFamily="34" charset="0"/>
      <p:bold r:id="rId98"/>
      <p:boldItalic r:id="rId99"/>
    </p:embeddedFont>
    <p:embeddedFont>
      <p:font typeface="Tahoma" panose="020B0604030504040204" pitchFamily="34" charset="0"/>
      <p:regular r:id="rId100"/>
      <p:bold r:id="rId10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strutores" initials="I" lastIdx="3" clrIdx="0">
    <p:extLst>
      <p:ext uri="{19B8F6BF-5375-455C-9EA6-DF929625EA0E}">
        <p15:presenceInfo xmlns:p15="http://schemas.microsoft.com/office/powerpoint/2012/main" userId="Instrutores" providerId="None"/>
      </p:ext>
    </p:extLst>
  </p:cmAuthor>
  <p:cmAuthor id="2" name="Ricardo Correa dos Santos" initials="RS" lastIdx="3" clrIdx="1">
    <p:extLst>
      <p:ext uri="{19B8F6BF-5375-455C-9EA6-DF929625EA0E}">
        <p15:presenceInfo xmlns:p15="http://schemas.microsoft.com/office/powerpoint/2012/main" userId="S::ricardo.correa@sp.senai.br::d3c87e3c-4ad9-45f5-b550-6f6593b82c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60C7D9-ACC7-4DEE-F66E-79E811BCB1CA}" v="1" dt="2024-07-16T11:03:28.540"/>
    <p1510:client id="{ABA105B1-57C5-946D-B849-21C8A8CE1DDC}" v="387" dt="2024-07-16T18:33: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716" y="3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font" Target="fonts/font27.fntdata"/><Relationship Id="rId101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font" Target="fonts/font25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100" Type="http://schemas.openxmlformats.org/officeDocument/2006/relationships/font" Target="fonts/font28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1.fntdata"/><Relationship Id="rId98" Type="http://schemas.openxmlformats.org/officeDocument/2006/relationships/font" Target="fonts/font2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Corrêa dos Santos" userId="S::ricardo.correa@sp.senai.br::d3c87e3c-4ad9-45f5-b550-6f6593b82c29" providerId="AD" clId="Web-{9B60C7D9-ACC7-4DEE-F66E-79E811BCB1CA}"/>
    <pc:docChg chg="">
      <pc:chgData name="Ricardo Corrêa dos Santos" userId="S::ricardo.correa@sp.senai.br::d3c87e3c-4ad9-45f5-b550-6f6593b82c29" providerId="AD" clId="Web-{9B60C7D9-ACC7-4DEE-F66E-79E811BCB1CA}" dt="2024-07-16T11:03:28.540" v="0"/>
      <pc:docMkLst>
        <pc:docMk/>
      </pc:docMkLst>
      <pc:sldChg chg="delCm">
        <pc:chgData name="Ricardo Corrêa dos Santos" userId="S::ricardo.correa@sp.senai.br::d3c87e3c-4ad9-45f5-b550-6f6593b82c29" providerId="AD" clId="Web-{9B60C7D9-ACC7-4DEE-F66E-79E811BCB1CA}" dt="2024-07-16T11:03:28.540" v="0"/>
        <pc:sldMkLst>
          <pc:docMk/>
          <pc:sldMk cId="3671175689" sldId="2023"/>
        </pc:sldMkLst>
      </pc:sldChg>
    </pc:docChg>
  </pc:docChgLst>
  <pc:docChgLst>
    <pc:chgData name="Ricardo Corrêa dos Santos" userId="S::ricardo.correa@sp.senai.br::d3c87e3c-4ad9-45f5-b550-6f6593b82c29" providerId="AD" clId="Web-{ABA105B1-57C5-946D-B849-21C8A8CE1DDC}"/>
    <pc:docChg chg="addSld modSld">
      <pc:chgData name="Ricardo Corrêa dos Santos" userId="S::ricardo.correa@sp.senai.br::d3c87e3c-4ad9-45f5-b550-6f6593b82c29" providerId="AD" clId="Web-{ABA105B1-57C5-946D-B849-21C8A8CE1DDC}" dt="2024-07-16T18:33:36" v="216" actId="14100"/>
      <pc:docMkLst>
        <pc:docMk/>
      </pc:docMkLst>
      <pc:sldChg chg="addSp delSp modSp add replId">
        <pc:chgData name="Ricardo Corrêa dos Santos" userId="S::ricardo.correa@sp.senai.br::d3c87e3c-4ad9-45f5-b550-6f6593b82c29" providerId="AD" clId="Web-{ABA105B1-57C5-946D-B849-21C8A8CE1DDC}" dt="2024-07-16T17:50:14.705" v="70" actId="20577"/>
        <pc:sldMkLst>
          <pc:docMk/>
          <pc:sldMk cId="2380674701" sldId="2039"/>
        </pc:sldMkLst>
        <pc:spChg chg="mod">
          <ac:chgData name="Ricardo Corrêa dos Santos" userId="S::ricardo.correa@sp.senai.br::d3c87e3c-4ad9-45f5-b550-6f6593b82c29" providerId="AD" clId="Web-{ABA105B1-57C5-946D-B849-21C8A8CE1DDC}" dt="2024-07-16T17:50:14.705" v="70" actId="20577"/>
          <ac:spMkLst>
            <pc:docMk/>
            <pc:sldMk cId="2380674701" sldId="2039"/>
            <ac:spMk id="39" creationId="{89E0BAB7-2D12-4268-A85A-12C8391BCB44}"/>
          </ac:spMkLst>
        </pc:spChg>
        <pc:spChg chg="mod">
          <ac:chgData name="Ricardo Corrêa dos Santos" userId="S::ricardo.correa@sp.senai.br::d3c87e3c-4ad9-45f5-b550-6f6593b82c29" providerId="AD" clId="Web-{ABA105B1-57C5-946D-B849-21C8A8CE1DDC}" dt="2024-07-16T17:05:39.427" v="61" actId="14100"/>
          <ac:spMkLst>
            <pc:docMk/>
            <pc:sldMk cId="2380674701" sldId="2039"/>
            <ac:spMk id="40" creationId="{F0986CC4-3094-4BD4-8D44-0AD9850A43F9}"/>
          </ac:spMkLst>
        </pc:spChg>
        <pc:spChg chg="mod">
          <ac:chgData name="Ricardo Corrêa dos Santos" userId="S::ricardo.correa@sp.senai.br::d3c87e3c-4ad9-45f5-b550-6f6593b82c29" providerId="AD" clId="Web-{ABA105B1-57C5-946D-B849-21C8A8CE1DDC}" dt="2024-07-16T17:02:59.748" v="4" actId="20577"/>
          <ac:spMkLst>
            <pc:docMk/>
            <pc:sldMk cId="2380674701" sldId="2039"/>
            <ac:spMk id="352" creationId="{00000000-0000-0000-0000-000000000000}"/>
          </ac:spMkLst>
        </pc:spChg>
        <pc:picChg chg="del">
          <ac:chgData name="Ricardo Corrêa dos Santos" userId="S::ricardo.correa@sp.senai.br::d3c87e3c-4ad9-45f5-b550-6f6593b82c29" providerId="AD" clId="Web-{ABA105B1-57C5-946D-B849-21C8A8CE1DDC}" dt="2024-07-16T17:03:45.594" v="44"/>
          <ac:picMkLst>
            <pc:docMk/>
            <pc:sldMk cId="2380674701" sldId="2039"/>
            <ac:picMk id="2" creationId="{3C648737-5F7C-4593-B897-61EAB1060C57}"/>
          </ac:picMkLst>
        </pc:picChg>
        <pc:picChg chg="add mod">
          <ac:chgData name="Ricardo Corrêa dos Santos" userId="S::ricardo.correa@sp.senai.br::d3c87e3c-4ad9-45f5-b550-6f6593b82c29" providerId="AD" clId="Web-{ABA105B1-57C5-946D-B849-21C8A8CE1DDC}" dt="2024-07-16T17:05:45.489" v="62" actId="14100"/>
          <ac:picMkLst>
            <pc:docMk/>
            <pc:sldMk cId="2380674701" sldId="2039"/>
            <ac:picMk id="3" creationId="{91841883-EC93-BFDB-2DFA-8807171FB8FC}"/>
          </ac:picMkLst>
        </pc:picChg>
        <pc:picChg chg="del">
          <ac:chgData name="Ricardo Corrêa dos Santos" userId="S::ricardo.correa@sp.senai.br::d3c87e3c-4ad9-45f5-b550-6f6593b82c29" providerId="AD" clId="Web-{ABA105B1-57C5-946D-B849-21C8A8CE1DDC}" dt="2024-07-16T17:03:46.797" v="45"/>
          <ac:picMkLst>
            <pc:docMk/>
            <pc:sldMk cId="2380674701" sldId="2039"/>
            <ac:picMk id="4" creationId="{37E6D7AC-1508-47D7-B1D1-C0A52C44290C}"/>
          </ac:picMkLst>
        </pc:picChg>
      </pc:sldChg>
      <pc:sldChg chg="addSp delSp modSp add replId">
        <pc:chgData name="Ricardo Corrêa dos Santos" userId="S::ricardo.correa@sp.senai.br::d3c87e3c-4ad9-45f5-b550-6f6593b82c29" providerId="AD" clId="Web-{ABA105B1-57C5-946D-B849-21C8A8CE1DDC}" dt="2024-07-16T17:56:51.708" v="184" actId="1076"/>
        <pc:sldMkLst>
          <pc:docMk/>
          <pc:sldMk cId="3924783041" sldId="2040"/>
        </pc:sldMkLst>
        <pc:spChg chg="add mod">
          <ac:chgData name="Ricardo Corrêa dos Santos" userId="S::ricardo.correa@sp.senai.br::d3c87e3c-4ad9-45f5-b550-6f6593b82c29" providerId="AD" clId="Web-{ABA105B1-57C5-946D-B849-21C8A8CE1DDC}" dt="2024-07-16T17:56:51.708" v="184" actId="1076"/>
          <ac:spMkLst>
            <pc:docMk/>
            <pc:sldMk cId="3924783041" sldId="2040"/>
            <ac:spMk id="6" creationId="{C1DCD085-B62F-6F05-4D66-F3A41B41349A}"/>
          </ac:spMkLst>
        </pc:spChg>
        <pc:spChg chg="mod">
          <ac:chgData name="Ricardo Corrêa dos Santos" userId="S::ricardo.correa@sp.senai.br::d3c87e3c-4ad9-45f5-b550-6f6593b82c29" providerId="AD" clId="Web-{ABA105B1-57C5-946D-B849-21C8A8CE1DDC}" dt="2024-07-16T17:51:33.270" v="80" actId="20577"/>
          <ac:spMkLst>
            <pc:docMk/>
            <pc:sldMk cId="3924783041" sldId="2040"/>
            <ac:spMk id="39" creationId="{89E0BAB7-2D12-4268-A85A-12C8391BCB44}"/>
          </ac:spMkLst>
        </pc:spChg>
        <pc:spChg chg="del">
          <ac:chgData name="Ricardo Corrêa dos Santos" userId="S::ricardo.correa@sp.senai.br::d3c87e3c-4ad9-45f5-b550-6f6593b82c29" providerId="AD" clId="Web-{ABA105B1-57C5-946D-B849-21C8A8CE1DDC}" dt="2024-07-16T17:51:43.677" v="82"/>
          <ac:spMkLst>
            <pc:docMk/>
            <pc:sldMk cId="3924783041" sldId="2040"/>
            <ac:spMk id="40" creationId="{F0986CC4-3094-4BD4-8D44-0AD9850A43F9}"/>
          </ac:spMkLst>
        </pc:spChg>
        <pc:spChg chg="mod">
          <ac:chgData name="Ricardo Corrêa dos Santos" userId="S::ricardo.correa@sp.senai.br::d3c87e3c-4ad9-45f5-b550-6f6593b82c29" providerId="AD" clId="Web-{ABA105B1-57C5-946D-B849-21C8A8CE1DDC}" dt="2024-07-16T17:56:00.862" v="178" actId="1076"/>
          <ac:spMkLst>
            <pc:docMk/>
            <pc:sldMk cId="3924783041" sldId="2040"/>
            <ac:spMk id="318" creationId="{00000000-0000-0000-0000-000000000000}"/>
          </ac:spMkLst>
        </pc:spChg>
        <pc:picChg chg="add mod">
          <ac:chgData name="Ricardo Corrêa dos Santos" userId="S::ricardo.correa@sp.senai.br::d3c87e3c-4ad9-45f5-b550-6f6593b82c29" providerId="AD" clId="Web-{ABA105B1-57C5-946D-B849-21C8A8CE1DDC}" dt="2024-07-16T17:54:31.078" v="91" actId="1076"/>
          <ac:picMkLst>
            <pc:docMk/>
            <pc:sldMk cId="3924783041" sldId="2040"/>
            <ac:picMk id="2" creationId="{15092AEF-D537-AF3D-8ECA-A46FF3BC49E3}"/>
          </ac:picMkLst>
        </pc:picChg>
        <pc:picChg chg="del">
          <ac:chgData name="Ricardo Corrêa dos Santos" userId="S::ricardo.correa@sp.senai.br::d3c87e3c-4ad9-45f5-b550-6f6593b82c29" providerId="AD" clId="Web-{ABA105B1-57C5-946D-B849-21C8A8CE1DDC}" dt="2024-07-16T17:51:34.520" v="81"/>
          <ac:picMkLst>
            <pc:docMk/>
            <pc:sldMk cId="3924783041" sldId="2040"/>
            <ac:picMk id="3" creationId="{91841883-EC93-BFDB-2DFA-8807171FB8FC}"/>
          </ac:picMkLst>
        </pc:picChg>
        <pc:picChg chg="add mod">
          <ac:chgData name="Ricardo Corrêa dos Santos" userId="S::ricardo.correa@sp.senai.br::d3c87e3c-4ad9-45f5-b550-6f6593b82c29" providerId="AD" clId="Web-{ABA105B1-57C5-946D-B849-21C8A8CE1DDC}" dt="2024-07-16T17:54:40.282" v="92" actId="14100"/>
          <ac:picMkLst>
            <pc:docMk/>
            <pc:sldMk cId="3924783041" sldId="2040"/>
            <ac:picMk id="4" creationId="{754704E3-B0F5-7FC6-3CEA-3F3E7BAEF3B4}"/>
          </ac:picMkLst>
        </pc:picChg>
      </pc:sldChg>
      <pc:sldChg chg="addSp delSp modSp add replId">
        <pc:chgData name="Ricardo Corrêa dos Santos" userId="S::ricardo.correa@sp.senai.br::d3c87e3c-4ad9-45f5-b550-6f6593b82c29" providerId="AD" clId="Web-{ABA105B1-57C5-946D-B849-21C8A8CE1DDC}" dt="2024-07-16T18:33:36" v="216" actId="14100"/>
        <pc:sldMkLst>
          <pc:docMk/>
          <pc:sldMk cId="2515606600" sldId="2041"/>
        </pc:sldMkLst>
        <pc:spChg chg="mod">
          <ac:chgData name="Ricardo Corrêa dos Santos" userId="S::ricardo.correa@sp.senai.br::d3c87e3c-4ad9-45f5-b550-6f6593b82c29" providerId="AD" clId="Web-{ABA105B1-57C5-946D-B849-21C8A8CE1DDC}" dt="2024-07-16T18:33:36" v="216" actId="14100"/>
          <ac:spMkLst>
            <pc:docMk/>
            <pc:sldMk cId="2515606600" sldId="2041"/>
            <ac:spMk id="6" creationId="{C1DCD085-B62F-6F05-4D66-F3A41B41349A}"/>
          </ac:spMkLst>
        </pc:spChg>
        <pc:picChg chg="del">
          <ac:chgData name="Ricardo Corrêa dos Santos" userId="S::ricardo.correa@sp.senai.br::d3c87e3c-4ad9-45f5-b550-6f6593b82c29" providerId="AD" clId="Web-{ABA105B1-57C5-946D-B849-21C8A8CE1DDC}" dt="2024-07-16T17:57:41.397" v="211"/>
          <ac:picMkLst>
            <pc:docMk/>
            <pc:sldMk cId="2515606600" sldId="2041"/>
            <ac:picMk id="2" creationId="{15092AEF-D537-AF3D-8ECA-A46FF3BC49E3}"/>
          </ac:picMkLst>
        </pc:picChg>
        <pc:picChg chg="add mod">
          <ac:chgData name="Ricardo Corrêa dos Santos" userId="S::ricardo.correa@sp.senai.br::d3c87e3c-4ad9-45f5-b550-6f6593b82c29" providerId="AD" clId="Web-{ABA105B1-57C5-946D-B849-21C8A8CE1DDC}" dt="2024-07-16T18:01:54.984" v="214" actId="14100"/>
          <ac:picMkLst>
            <pc:docMk/>
            <pc:sldMk cId="2515606600" sldId="2041"/>
            <ac:picMk id="3" creationId="{55663F20-00BB-4B7D-F476-2EB56F9190EF}"/>
          </ac:picMkLst>
        </pc:picChg>
        <pc:picChg chg="del">
          <ac:chgData name="Ricardo Corrêa dos Santos" userId="S::ricardo.correa@sp.senai.br::d3c87e3c-4ad9-45f5-b550-6f6593b82c29" providerId="AD" clId="Web-{ABA105B1-57C5-946D-B849-21C8A8CE1DDC}" dt="2024-07-16T17:57:12.084" v="186"/>
          <ac:picMkLst>
            <pc:docMk/>
            <pc:sldMk cId="2515606600" sldId="2041"/>
            <ac:picMk id="4" creationId="{754704E3-B0F5-7FC6-3CEA-3F3E7BAEF3B4}"/>
          </ac:picMkLst>
        </pc:picChg>
      </pc:sldChg>
    </pc:docChg>
  </pc:docChgLst>
  <pc:docChgLst>
    <pc:chgData name="Ricardo Correa Dos Santos" userId="S::ricardo.correa@sp.senai.br::d3c87e3c-4ad9-45f5-b550-6f6593b82c29" providerId="AD" clId="Web-{107948B0-B71D-D9C3-111B-4606B3803820}"/>
    <pc:docChg chg="addSld delSld modSld">
      <pc:chgData name="Ricardo Correa Dos Santos" userId="S::ricardo.correa@sp.senai.br::d3c87e3c-4ad9-45f5-b550-6f6593b82c29" providerId="AD" clId="Web-{107948B0-B71D-D9C3-111B-4606B3803820}" dt="2024-06-28T13:55:48.771" v="293"/>
      <pc:docMkLst>
        <pc:docMk/>
      </pc:docMkLst>
      <pc:sldChg chg="del">
        <pc:chgData name="Ricardo Correa Dos Santos" userId="S::ricardo.correa@sp.senai.br::d3c87e3c-4ad9-45f5-b550-6f6593b82c29" providerId="AD" clId="Web-{107948B0-B71D-D9C3-111B-4606B3803820}" dt="2024-06-28T13:05:53.526" v="124"/>
        <pc:sldMkLst>
          <pc:docMk/>
          <pc:sldMk cId="2215391239" sldId="277"/>
        </pc:sldMkLst>
      </pc:sldChg>
      <pc:sldChg chg="del">
        <pc:chgData name="Ricardo Correa Dos Santos" userId="S::ricardo.correa@sp.senai.br::d3c87e3c-4ad9-45f5-b550-6f6593b82c29" providerId="AD" clId="Web-{107948B0-B71D-D9C3-111B-4606B3803820}" dt="2024-06-28T11:32:51.251" v="8"/>
        <pc:sldMkLst>
          <pc:docMk/>
          <pc:sldMk cId="1929743746" sldId="278"/>
        </pc:sldMkLst>
      </pc:sldChg>
      <pc:sldChg chg="del">
        <pc:chgData name="Ricardo Correa Dos Santos" userId="S::ricardo.correa@sp.senai.br::d3c87e3c-4ad9-45f5-b550-6f6593b82c29" providerId="AD" clId="Web-{107948B0-B71D-D9C3-111B-4606B3803820}" dt="2024-06-28T11:32:54.095" v="10"/>
        <pc:sldMkLst>
          <pc:docMk/>
          <pc:sldMk cId="1112625358" sldId="279"/>
        </pc:sldMkLst>
      </pc:sldChg>
      <pc:sldChg chg="del">
        <pc:chgData name="Ricardo Correa Dos Santos" userId="S::ricardo.correa@sp.senai.br::d3c87e3c-4ad9-45f5-b550-6f6593b82c29" providerId="AD" clId="Web-{107948B0-B71D-D9C3-111B-4606B3803820}" dt="2024-06-28T11:32:55.048" v="11"/>
        <pc:sldMkLst>
          <pc:docMk/>
          <pc:sldMk cId="4267248537" sldId="280"/>
        </pc:sldMkLst>
      </pc:sldChg>
      <pc:sldChg chg="del">
        <pc:chgData name="Ricardo Correa Dos Santos" userId="S::ricardo.correa@sp.senai.br::d3c87e3c-4ad9-45f5-b550-6f6593b82c29" providerId="AD" clId="Web-{107948B0-B71D-D9C3-111B-4606B3803820}" dt="2024-06-28T11:32:55.939" v="12"/>
        <pc:sldMkLst>
          <pc:docMk/>
          <pc:sldMk cId="3056806294" sldId="281"/>
        </pc:sldMkLst>
      </pc:sldChg>
      <pc:sldChg chg="del">
        <pc:chgData name="Ricardo Correa Dos Santos" userId="S::ricardo.correa@sp.senai.br::d3c87e3c-4ad9-45f5-b550-6f6593b82c29" providerId="AD" clId="Web-{107948B0-B71D-D9C3-111B-4606B3803820}" dt="2024-06-28T11:32:53.267" v="9"/>
        <pc:sldMkLst>
          <pc:docMk/>
          <pc:sldMk cId="2616039236" sldId="282"/>
        </pc:sldMkLst>
      </pc:sldChg>
      <pc:sldChg chg="del">
        <pc:chgData name="Ricardo Correa Dos Santos" userId="S::ricardo.correa@sp.senai.br::d3c87e3c-4ad9-45f5-b550-6f6593b82c29" providerId="AD" clId="Web-{107948B0-B71D-D9C3-111B-4606B3803820}" dt="2024-06-28T11:32:57.048" v="13"/>
        <pc:sldMkLst>
          <pc:docMk/>
          <pc:sldMk cId="2886946455" sldId="283"/>
        </pc:sldMkLst>
      </pc:sldChg>
      <pc:sldChg chg="del">
        <pc:chgData name="Ricardo Correa Dos Santos" userId="S::ricardo.correa@sp.senai.br::d3c87e3c-4ad9-45f5-b550-6f6593b82c29" providerId="AD" clId="Web-{107948B0-B71D-D9C3-111B-4606B3803820}" dt="2024-06-28T11:32:58.501" v="14"/>
        <pc:sldMkLst>
          <pc:docMk/>
          <pc:sldMk cId="1061405043" sldId="284"/>
        </pc:sldMkLst>
      </pc:sldChg>
      <pc:sldChg chg="modSp">
        <pc:chgData name="Ricardo Correa Dos Santos" userId="S::ricardo.correa@sp.senai.br::d3c87e3c-4ad9-45f5-b550-6f6593b82c29" providerId="AD" clId="Web-{107948B0-B71D-D9C3-111B-4606B3803820}" dt="2024-06-28T11:32:01.234" v="6" actId="20577"/>
        <pc:sldMkLst>
          <pc:docMk/>
          <pc:sldMk cId="2863332076" sldId="285"/>
        </pc:sldMkLst>
        <pc:spChg chg="mod">
          <ac:chgData name="Ricardo Correa Dos Santos" userId="S::ricardo.correa@sp.senai.br::d3c87e3c-4ad9-45f5-b550-6f6593b82c29" providerId="AD" clId="Web-{107948B0-B71D-D9C3-111B-4606B3803820}" dt="2024-06-28T11:32:01.234" v="6" actId="20577"/>
          <ac:spMkLst>
            <pc:docMk/>
            <pc:sldMk cId="2863332076" sldId="285"/>
            <ac:spMk id="39" creationId="{89E0BAB7-2D12-4268-A85A-12C8391BCB44}"/>
          </ac:spMkLst>
        </pc:spChg>
      </pc:sldChg>
      <pc:sldChg chg="addSp delSp modSp add replId">
        <pc:chgData name="Ricardo Correa Dos Santos" userId="S::ricardo.correa@sp.senai.br::d3c87e3c-4ad9-45f5-b550-6f6593b82c29" providerId="AD" clId="Web-{107948B0-B71D-D9C3-111B-4606B3803820}" dt="2024-06-28T12:11:19.772" v="49" actId="1076"/>
        <pc:sldMkLst>
          <pc:docMk/>
          <pc:sldMk cId="2082707914" sldId="286"/>
        </pc:sldMkLst>
        <pc:spChg chg="mod">
          <ac:chgData name="Ricardo Correa Dos Santos" userId="S::ricardo.correa@sp.senai.br::d3c87e3c-4ad9-45f5-b550-6f6593b82c29" providerId="AD" clId="Web-{107948B0-B71D-D9C3-111B-4606B3803820}" dt="2024-06-28T12:07:09.983" v="25" actId="20577"/>
          <ac:spMkLst>
            <pc:docMk/>
            <pc:sldMk cId="2082707914" sldId="286"/>
            <ac:spMk id="39" creationId="{89E0BAB7-2D12-4268-A85A-12C8391BCB44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2:11:19.772" v="49" actId="1076"/>
          <ac:spMkLst>
            <pc:docMk/>
            <pc:sldMk cId="2082707914" sldId="286"/>
            <ac:spMk id="353" creationId="{00000000-0000-0000-0000-000000000000}"/>
          </ac:spMkLst>
        </pc:spChg>
        <pc:picChg chg="add mod">
          <ac:chgData name="Ricardo Correa Dos Santos" userId="S::ricardo.correa@sp.senai.br::d3c87e3c-4ad9-45f5-b550-6f6593b82c29" providerId="AD" clId="Web-{107948B0-B71D-D9C3-111B-4606B3803820}" dt="2024-06-28T12:11:14.694" v="48" actId="1076"/>
          <ac:picMkLst>
            <pc:docMk/>
            <pc:sldMk cId="2082707914" sldId="286"/>
            <ac:picMk id="2" creationId="{2043CE00-6249-4A98-C5DC-3650EA476401}"/>
          </ac:picMkLst>
        </pc:picChg>
        <pc:picChg chg="del">
          <ac:chgData name="Ricardo Correa Dos Santos" userId="S::ricardo.correa@sp.senai.br::d3c87e3c-4ad9-45f5-b550-6f6593b82c29" providerId="AD" clId="Web-{107948B0-B71D-D9C3-111B-4606B3803820}" dt="2024-06-28T12:06:58.998" v="22"/>
          <ac:picMkLst>
            <pc:docMk/>
            <pc:sldMk cId="2082707914" sldId="286"/>
            <ac:picMk id="3" creationId="{F4A83C80-B41B-42FE-BECE-47AB0D561E77}"/>
          </ac:picMkLst>
        </pc:picChg>
      </pc:sldChg>
      <pc:sldChg chg="del">
        <pc:chgData name="Ricardo Correa Dos Santos" userId="S::ricardo.correa@sp.senai.br::d3c87e3c-4ad9-45f5-b550-6f6593b82c29" providerId="AD" clId="Web-{107948B0-B71D-D9C3-111B-4606B3803820}" dt="2024-06-28T11:33:00.048" v="15"/>
        <pc:sldMkLst>
          <pc:docMk/>
          <pc:sldMk cId="3273790506" sldId="286"/>
        </pc:sldMkLst>
      </pc:sldChg>
      <pc:sldChg chg="addSp delSp modSp add replId">
        <pc:chgData name="Ricardo Correa Dos Santos" userId="S::ricardo.correa@sp.senai.br::d3c87e3c-4ad9-45f5-b550-6f6593b82c29" providerId="AD" clId="Web-{107948B0-B71D-D9C3-111B-4606B3803820}" dt="2024-06-28T12:56:56.799" v="100" actId="20577"/>
        <pc:sldMkLst>
          <pc:docMk/>
          <pc:sldMk cId="1273742952" sldId="287"/>
        </pc:sldMkLst>
        <pc:spChg chg="add mod">
          <ac:chgData name="Ricardo Correa Dos Santos" userId="S::ricardo.correa@sp.senai.br::d3c87e3c-4ad9-45f5-b550-6f6593b82c29" providerId="AD" clId="Web-{107948B0-B71D-D9C3-111B-4606B3803820}" dt="2024-06-28T12:56:56.799" v="100" actId="20577"/>
          <ac:spMkLst>
            <pc:docMk/>
            <pc:sldMk cId="1273742952" sldId="287"/>
            <ac:spMk id="5" creationId="{422C86D7-0C05-9743-E24A-23B9D0275641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2:52:19.420" v="52" actId="20577"/>
          <ac:spMkLst>
            <pc:docMk/>
            <pc:sldMk cId="1273742952" sldId="287"/>
            <ac:spMk id="39" creationId="{89E0BAB7-2D12-4268-A85A-12C8391BCB44}"/>
          </ac:spMkLst>
        </pc:spChg>
        <pc:spChg chg="del mod">
          <ac:chgData name="Ricardo Correa Dos Santos" userId="S::ricardo.correa@sp.senai.br::d3c87e3c-4ad9-45f5-b550-6f6593b82c29" providerId="AD" clId="Web-{107948B0-B71D-D9C3-111B-4606B3803820}" dt="2024-06-28T12:55:30.324" v="54"/>
          <ac:spMkLst>
            <pc:docMk/>
            <pc:sldMk cId="1273742952" sldId="287"/>
            <ac:spMk id="353" creationId="{00000000-0000-0000-0000-000000000000}"/>
          </ac:spMkLst>
        </pc:spChg>
        <pc:picChg chg="del">
          <ac:chgData name="Ricardo Correa Dos Santos" userId="S::ricardo.correa@sp.senai.br::d3c87e3c-4ad9-45f5-b550-6f6593b82c29" providerId="AD" clId="Web-{107948B0-B71D-D9C3-111B-4606B3803820}" dt="2024-06-28T12:55:31.215" v="55"/>
          <ac:picMkLst>
            <pc:docMk/>
            <pc:sldMk cId="1273742952" sldId="287"/>
            <ac:picMk id="2" creationId="{2043CE00-6249-4A98-C5DC-3650EA476401}"/>
          </ac:picMkLst>
        </pc:picChg>
        <pc:picChg chg="add mod">
          <ac:chgData name="Ricardo Correa Dos Santos" userId="S::ricardo.correa@sp.senai.br::d3c87e3c-4ad9-45f5-b550-6f6593b82c29" providerId="AD" clId="Web-{107948B0-B71D-D9C3-111B-4606B3803820}" dt="2024-06-28T12:56:16.546" v="59" actId="1076"/>
          <ac:picMkLst>
            <pc:docMk/>
            <pc:sldMk cId="1273742952" sldId="287"/>
            <ac:picMk id="3" creationId="{DD2BFA51-D3CB-8D53-8950-FF26D77B31D5}"/>
          </ac:picMkLst>
        </pc:picChg>
      </pc:sldChg>
      <pc:sldChg chg="del">
        <pc:chgData name="Ricardo Correa Dos Santos" userId="S::ricardo.correa@sp.senai.br::d3c87e3c-4ad9-45f5-b550-6f6593b82c29" providerId="AD" clId="Web-{107948B0-B71D-D9C3-111B-4606B3803820}" dt="2024-06-28T11:33:04.314" v="16"/>
        <pc:sldMkLst>
          <pc:docMk/>
          <pc:sldMk cId="1916759661" sldId="287"/>
        </pc:sldMkLst>
      </pc:sldChg>
      <pc:sldChg chg="del">
        <pc:chgData name="Ricardo Correa Dos Santos" userId="S::ricardo.correa@sp.senai.br::d3c87e3c-4ad9-45f5-b550-6f6593b82c29" providerId="AD" clId="Web-{107948B0-B71D-D9C3-111B-4606B3803820}" dt="2024-06-28T11:33:06.673" v="17"/>
        <pc:sldMkLst>
          <pc:docMk/>
          <pc:sldMk cId="2231317864" sldId="288"/>
        </pc:sldMkLst>
      </pc:sldChg>
      <pc:sldChg chg="addSp delSp modSp add replId">
        <pc:chgData name="Ricardo Correa Dos Santos" userId="S::ricardo.correa@sp.senai.br::d3c87e3c-4ad9-45f5-b550-6f6593b82c29" providerId="AD" clId="Web-{107948B0-B71D-D9C3-111B-4606B3803820}" dt="2024-06-28T13:02:10.557" v="115" actId="1076"/>
        <pc:sldMkLst>
          <pc:docMk/>
          <pc:sldMk cId="2456046689" sldId="288"/>
        </pc:sldMkLst>
        <pc:spChg chg="add mod">
          <ac:chgData name="Ricardo Correa Dos Santos" userId="S::ricardo.correa@sp.senai.br::d3c87e3c-4ad9-45f5-b550-6f6593b82c29" providerId="AD" clId="Web-{107948B0-B71D-D9C3-111B-4606B3803820}" dt="2024-06-28T13:02:10.557" v="115" actId="1076"/>
          <ac:spMkLst>
            <pc:docMk/>
            <pc:sldMk cId="2456046689" sldId="288"/>
            <ac:spMk id="2" creationId="{ED17B6E7-59DB-647E-966D-4076A3F02F4F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00:27.315" v="110" actId="20577"/>
          <ac:spMkLst>
            <pc:docMk/>
            <pc:sldMk cId="2456046689" sldId="288"/>
            <ac:spMk id="5" creationId="{422C86D7-0C05-9743-E24A-23B9D0275641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2:59:36.108" v="105" actId="20577"/>
          <ac:spMkLst>
            <pc:docMk/>
            <pc:sldMk cId="2456046689" sldId="288"/>
            <ac:spMk id="39" creationId="{89E0BAB7-2D12-4268-A85A-12C8391BCB44}"/>
          </ac:spMkLst>
        </pc:spChg>
        <pc:picChg chg="del">
          <ac:chgData name="Ricardo Correa Dos Santos" userId="S::ricardo.correa@sp.senai.br::d3c87e3c-4ad9-45f5-b550-6f6593b82c29" providerId="AD" clId="Web-{107948B0-B71D-D9C3-111B-4606B3803820}" dt="2024-06-28T12:59:57.250" v="108"/>
          <ac:picMkLst>
            <pc:docMk/>
            <pc:sldMk cId="2456046689" sldId="288"/>
            <ac:picMk id="3" creationId="{DD2BFA51-D3CB-8D53-8950-FF26D77B31D5}"/>
          </ac:picMkLst>
        </pc:picChg>
      </pc:sldChg>
      <pc:sldChg chg="del">
        <pc:chgData name="Ricardo Correa Dos Santos" userId="S::ricardo.correa@sp.senai.br::d3c87e3c-4ad9-45f5-b550-6f6593b82c29" providerId="AD" clId="Web-{107948B0-B71D-D9C3-111B-4606B3803820}" dt="2024-06-28T11:33:09.705" v="19"/>
        <pc:sldMkLst>
          <pc:docMk/>
          <pc:sldMk cId="74864222" sldId="289"/>
        </pc:sldMkLst>
      </pc:sldChg>
      <pc:sldChg chg="modSp add replId">
        <pc:chgData name="Ricardo Correa Dos Santos" userId="S::ricardo.correa@sp.senai.br::d3c87e3c-4ad9-45f5-b550-6f6593b82c29" providerId="AD" clId="Web-{107948B0-B71D-D9C3-111B-4606B3803820}" dt="2024-06-28T13:04:09.472" v="122" actId="20577"/>
        <pc:sldMkLst>
          <pc:docMk/>
          <pc:sldMk cId="1166752075" sldId="289"/>
        </pc:sldMkLst>
        <pc:spChg chg="mod">
          <ac:chgData name="Ricardo Correa Dos Santos" userId="S::ricardo.correa@sp.senai.br::d3c87e3c-4ad9-45f5-b550-6f6593b82c29" providerId="AD" clId="Web-{107948B0-B71D-D9C3-111B-4606B3803820}" dt="2024-06-28T13:04:01.753" v="121" actId="20577"/>
          <ac:spMkLst>
            <pc:docMk/>
            <pc:sldMk cId="1166752075" sldId="289"/>
            <ac:spMk id="2" creationId="{ED17B6E7-59DB-647E-966D-4076A3F02F4F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04:09.472" v="122" actId="20577"/>
          <ac:spMkLst>
            <pc:docMk/>
            <pc:sldMk cId="1166752075" sldId="289"/>
            <ac:spMk id="5" creationId="{422C86D7-0C05-9743-E24A-23B9D0275641}"/>
          </ac:spMkLst>
        </pc:spChg>
      </pc:sldChg>
      <pc:sldChg chg="modSp add replId">
        <pc:chgData name="Ricardo Correa Dos Santos" userId="S::ricardo.correa@sp.senai.br::d3c87e3c-4ad9-45f5-b550-6f6593b82c29" providerId="AD" clId="Web-{107948B0-B71D-D9C3-111B-4606B3803820}" dt="2024-06-28T13:06:21.028" v="130" actId="20577"/>
        <pc:sldMkLst>
          <pc:docMk/>
          <pc:sldMk cId="722715727" sldId="290"/>
        </pc:sldMkLst>
        <pc:spChg chg="mod">
          <ac:chgData name="Ricardo Correa Dos Santos" userId="S::ricardo.correa@sp.senai.br::d3c87e3c-4ad9-45f5-b550-6f6593b82c29" providerId="AD" clId="Web-{107948B0-B71D-D9C3-111B-4606B3803820}" dt="2024-06-28T13:06:21.028" v="130" actId="20577"/>
          <ac:spMkLst>
            <pc:docMk/>
            <pc:sldMk cId="722715727" sldId="290"/>
            <ac:spMk id="39" creationId="{89E0BAB7-2D12-4268-A85A-12C8391BCB44}"/>
          </ac:spMkLst>
        </pc:spChg>
      </pc:sldChg>
      <pc:sldChg chg="del">
        <pc:chgData name="Ricardo Correa Dos Santos" userId="S::ricardo.correa@sp.senai.br::d3c87e3c-4ad9-45f5-b550-6f6593b82c29" providerId="AD" clId="Web-{107948B0-B71D-D9C3-111B-4606B3803820}" dt="2024-06-28T11:33:08.658" v="18"/>
        <pc:sldMkLst>
          <pc:docMk/>
          <pc:sldMk cId="2357033384" sldId="290"/>
        </pc:sldMkLst>
      </pc:sldChg>
      <pc:sldChg chg="modSp add replId">
        <pc:chgData name="Ricardo Correa Dos Santos" userId="S::ricardo.correa@sp.senai.br::d3c87e3c-4ad9-45f5-b550-6f6593b82c29" providerId="AD" clId="Web-{107948B0-B71D-D9C3-111B-4606B3803820}" dt="2024-06-28T13:08:52.102" v="151" actId="20577"/>
        <pc:sldMkLst>
          <pc:docMk/>
          <pc:sldMk cId="371865249" sldId="291"/>
        </pc:sldMkLst>
        <pc:spChg chg="mod">
          <ac:chgData name="Ricardo Correa Dos Santos" userId="S::ricardo.correa@sp.senai.br::d3c87e3c-4ad9-45f5-b550-6f6593b82c29" providerId="AD" clId="Web-{107948B0-B71D-D9C3-111B-4606B3803820}" dt="2024-06-28T13:08:43.492" v="147"/>
          <ac:spMkLst>
            <pc:docMk/>
            <pc:sldMk cId="371865249" sldId="291"/>
            <ac:spMk id="2" creationId="{ED17B6E7-59DB-647E-966D-4076A3F02F4F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07:45.019" v="141" actId="20577"/>
          <ac:spMkLst>
            <pc:docMk/>
            <pc:sldMk cId="371865249" sldId="291"/>
            <ac:spMk id="5" creationId="{422C86D7-0C05-9743-E24A-23B9D0275641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08:52.102" v="151" actId="20577"/>
          <ac:spMkLst>
            <pc:docMk/>
            <pc:sldMk cId="371865249" sldId="291"/>
            <ac:spMk id="39" creationId="{89E0BAB7-2D12-4268-A85A-12C8391BCB44}"/>
          </ac:spMkLst>
        </pc:spChg>
      </pc:sldChg>
      <pc:sldChg chg="del">
        <pc:chgData name="Ricardo Correa Dos Santos" userId="S::ricardo.correa@sp.senai.br::d3c87e3c-4ad9-45f5-b550-6f6593b82c29" providerId="AD" clId="Web-{107948B0-B71D-D9C3-111B-4606B3803820}" dt="2024-06-28T11:33:10.908" v="20"/>
        <pc:sldMkLst>
          <pc:docMk/>
          <pc:sldMk cId="1844144139" sldId="291"/>
        </pc:sldMkLst>
      </pc:sldChg>
      <pc:sldChg chg="del">
        <pc:chgData name="Ricardo Correa Dos Santos" userId="S::ricardo.correa@sp.senai.br::d3c87e3c-4ad9-45f5-b550-6f6593b82c29" providerId="AD" clId="Web-{107948B0-B71D-D9C3-111B-4606B3803820}" dt="2024-06-28T11:32:37.313" v="7"/>
        <pc:sldMkLst>
          <pc:docMk/>
          <pc:sldMk cId="1118504046" sldId="292"/>
        </pc:sldMkLst>
      </pc:sldChg>
      <pc:sldChg chg="modSp add replId">
        <pc:chgData name="Ricardo Correa Dos Santos" userId="S::ricardo.correa@sp.senai.br::d3c87e3c-4ad9-45f5-b550-6f6593b82c29" providerId="AD" clId="Web-{107948B0-B71D-D9C3-111B-4606B3803820}" dt="2024-06-28T13:10:52.799" v="166" actId="20577"/>
        <pc:sldMkLst>
          <pc:docMk/>
          <pc:sldMk cId="2808604984" sldId="292"/>
        </pc:sldMkLst>
        <pc:spChg chg="mod">
          <ac:chgData name="Ricardo Correa Dos Santos" userId="S::ricardo.correa@sp.senai.br::d3c87e3c-4ad9-45f5-b550-6f6593b82c29" providerId="AD" clId="Web-{107948B0-B71D-D9C3-111B-4606B3803820}" dt="2024-06-28T13:10:52.799" v="166" actId="20577"/>
          <ac:spMkLst>
            <pc:docMk/>
            <pc:sldMk cId="2808604984" sldId="292"/>
            <ac:spMk id="2" creationId="{ED17B6E7-59DB-647E-966D-4076A3F02F4F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10:02.232" v="155" actId="20577"/>
          <ac:spMkLst>
            <pc:docMk/>
            <pc:sldMk cId="2808604984" sldId="292"/>
            <ac:spMk id="5" creationId="{422C86D7-0C05-9743-E24A-23B9D0275641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10:09.623" v="161" actId="20577"/>
          <ac:spMkLst>
            <pc:docMk/>
            <pc:sldMk cId="2808604984" sldId="292"/>
            <ac:spMk id="39" creationId="{89E0BAB7-2D12-4268-A85A-12C8391BCB44}"/>
          </ac:spMkLst>
        </pc:spChg>
      </pc:sldChg>
      <pc:sldChg chg="modSp add replId">
        <pc:chgData name="Ricardo Correa Dos Santos" userId="S::ricardo.correa@sp.senai.br::d3c87e3c-4ad9-45f5-b550-6f6593b82c29" providerId="AD" clId="Web-{107948B0-B71D-D9C3-111B-4606B3803820}" dt="2024-06-28T13:14:33.159" v="174" actId="20577"/>
        <pc:sldMkLst>
          <pc:docMk/>
          <pc:sldMk cId="1523226219" sldId="293"/>
        </pc:sldMkLst>
        <pc:spChg chg="mod">
          <ac:chgData name="Ricardo Correa Dos Santos" userId="S::ricardo.correa@sp.senai.br::d3c87e3c-4ad9-45f5-b550-6f6593b82c29" providerId="AD" clId="Web-{107948B0-B71D-D9C3-111B-4606B3803820}" dt="2024-06-28T13:14:33.159" v="174" actId="20577"/>
          <ac:spMkLst>
            <pc:docMk/>
            <pc:sldMk cId="1523226219" sldId="293"/>
            <ac:spMk id="2" creationId="{ED17B6E7-59DB-647E-966D-4076A3F02F4F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13:12.262" v="171" actId="20577"/>
          <ac:spMkLst>
            <pc:docMk/>
            <pc:sldMk cId="1523226219" sldId="293"/>
            <ac:spMk id="5" creationId="{422C86D7-0C05-9743-E24A-23B9D0275641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12:23.321" v="168" actId="20577"/>
          <ac:spMkLst>
            <pc:docMk/>
            <pc:sldMk cId="1523226219" sldId="293"/>
            <ac:spMk id="39" creationId="{89E0BAB7-2D12-4268-A85A-12C8391BCB44}"/>
          </ac:spMkLst>
        </pc:spChg>
      </pc:sldChg>
      <pc:sldChg chg="modSp add replId">
        <pc:chgData name="Ricardo Correa Dos Santos" userId="S::ricardo.correa@sp.senai.br::d3c87e3c-4ad9-45f5-b550-6f6593b82c29" providerId="AD" clId="Web-{107948B0-B71D-D9C3-111B-4606B3803820}" dt="2024-06-28T13:19:18.727" v="187" actId="20577"/>
        <pc:sldMkLst>
          <pc:docMk/>
          <pc:sldMk cId="1557325034" sldId="294"/>
        </pc:sldMkLst>
        <pc:spChg chg="mod">
          <ac:chgData name="Ricardo Correa Dos Santos" userId="S::ricardo.correa@sp.senai.br::d3c87e3c-4ad9-45f5-b550-6f6593b82c29" providerId="AD" clId="Web-{107948B0-B71D-D9C3-111B-4606B3803820}" dt="2024-06-28T13:19:18.727" v="187" actId="20577"/>
          <ac:spMkLst>
            <pc:docMk/>
            <pc:sldMk cId="1557325034" sldId="294"/>
            <ac:spMk id="2" creationId="{ED17B6E7-59DB-647E-966D-4076A3F02F4F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16:02.822" v="182" actId="20577"/>
          <ac:spMkLst>
            <pc:docMk/>
            <pc:sldMk cId="1557325034" sldId="294"/>
            <ac:spMk id="5" creationId="{422C86D7-0C05-9743-E24A-23B9D0275641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15:46.477" v="178" actId="20577"/>
          <ac:spMkLst>
            <pc:docMk/>
            <pc:sldMk cId="1557325034" sldId="294"/>
            <ac:spMk id="39" creationId="{89E0BAB7-2D12-4268-A85A-12C8391BCB44}"/>
          </ac:spMkLst>
        </pc:spChg>
      </pc:sldChg>
      <pc:sldChg chg="addSp delSp modSp add replId">
        <pc:chgData name="Ricardo Correa Dos Santos" userId="S::ricardo.correa@sp.senai.br::d3c87e3c-4ad9-45f5-b550-6f6593b82c29" providerId="AD" clId="Web-{107948B0-B71D-D9C3-111B-4606B3803820}" dt="2024-06-28T13:36:27.571" v="209" actId="20577"/>
        <pc:sldMkLst>
          <pc:docMk/>
          <pc:sldMk cId="3060653073" sldId="295"/>
        </pc:sldMkLst>
        <pc:spChg chg="del">
          <ac:chgData name="Ricardo Correa Dos Santos" userId="S::ricardo.correa@sp.senai.br::d3c87e3c-4ad9-45f5-b550-6f6593b82c29" providerId="AD" clId="Web-{107948B0-B71D-D9C3-111B-4606B3803820}" dt="2024-06-28T13:35:15.487" v="198"/>
          <ac:spMkLst>
            <pc:docMk/>
            <pc:sldMk cId="3060653073" sldId="295"/>
            <ac:spMk id="2" creationId="{ED17B6E7-59DB-647E-966D-4076A3F02F4F}"/>
          </ac:spMkLst>
        </pc:spChg>
        <pc:spChg chg="add mod">
          <ac:chgData name="Ricardo Correa Dos Santos" userId="S::ricardo.correa@sp.senai.br::d3c87e3c-4ad9-45f5-b550-6f6593b82c29" providerId="AD" clId="Web-{107948B0-B71D-D9C3-111B-4606B3803820}" dt="2024-06-28T13:36:21.523" v="208" actId="20577"/>
          <ac:spMkLst>
            <pc:docMk/>
            <pc:sldMk cId="3060653073" sldId="295"/>
            <ac:spMk id="3" creationId="{48CE7639-C803-B81F-28E4-89871A7EC826}"/>
          </ac:spMkLst>
        </pc:spChg>
        <pc:spChg chg="add mod">
          <ac:chgData name="Ricardo Correa Dos Santos" userId="S::ricardo.correa@sp.senai.br::d3c87e3c-4ad9-45f5-b550-6f6593b82c29" providerId="AD" clId="Web-{107948B0-B71D-D9C3-111B-4606B3803820}" dt="2024-06-28T13:36:27.571" v="209" actId="20577"/>
          <ac:spMkLst>
            <pc:docMk/>
            <pc:sldMk cId="3060653073" sldId="295"/>
            <ac:spMk id="4" creationId="{74B2370E-59EA-469A-E6FC-260603412240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33:58.465" v="197" actId="1076"/>
          <ac:spMkLst>
            <pc:docMk/>
            <pc:sldMk cId="3060653073" sldId="295"/>
            <ac:spMk id="5" creationId="{422C86D7-0C05-9743-E24A-23B9D0275641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24:18.593" v="189" actId="20577"/>
          <ac:spMkLst>
            <pc:docMk/>
            <pc:sldMk cId="3060653073" sldId="295"/>
            <ac:spMk id="39" creationId="{89E0BAB7-2D12-4268-A85A-12C8391BCB44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35:53.818" v="204" actId="1076"/>
          <ac:spMkLst>
            <pc:docMk/>
            <pc:sldMk cId="3060653073" sldId="295"/>
            <ac:spMk id="318" creationId="{00000000-0000-0000-0000-000000000000}"/>
          </ac:spMkLst>
        </pc:spChg>
      </pc:sldChg>
      <pc:sldChg chg="delSp modSp add replId">
        <pc:chgData name="Ricardo Correa Dos Santos" userId="S::ricardo.correa@sp.senai.br::d3c87e3c-4ad9-45f5-b550-6f6593b82c29" providerId="AD" clId="Web-{107948B0-B71D-D9C3-111B-4606B3803820}" dt="2024-06-28T13:55:21.753" v="292" actId="20577"/>
        <pc:sldMkLst>
          <pc:docMk/>
          <pc:sldMk cId="1553765363" sldId="296"/>
        </pc:sldMkLst>
        <pc:spChg chg="mod">
          <ac:chgData name="Ricardo Correa Dos Santos" userId="S::ricardo.correa@sp.senai.br::d3c87e3c-4ad9-45f5-b550-6f6593b82c29" providerId="AD" clId="Web-{107948B0-B71D-D9C3-111B-4606B3803820}" dt="2024-06-28T13:55:21.753" v="292" actId="20577"/>
          <ac:spMkLst>
            <pc:docMk/>
            <pc:sldMk cId="1553765363" sldId="296"/>
            <ac:spMk id="3" creationId="{48CE7639-C803-B81F-28E4-89871A7EC826}"/>
          </ac:spMkLst>
        </pc:spChg>
        <pc:spChg chg="del">
          <ac:chgData name="Ricardo Correa Dos Santos" userId="S::ricardo.correa@sp.senai.br::d3c87e3c-4ad9-45f5-b550-6f6593b82c29" providerId="AD" clId="Web-{107948B0-B71D-D9C3-111B-4606B3803820}" dt="2024-06-28T13:39:11.958" v="218"/>
          <ac:spMkLst>
            <pc:docMk/>
            <pc:sldMk cId="1553765363" sldId="296"/>
            <ac:spMk id="4" creationId="{74B2370E-59EA-469A-E6FC-260603412240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52:35.678" v="286" actId="20577"/>
          <ac:spMkLst>
            <pc:docMk/>
            <pc:sldMk cId="1553765363" sldId="296"/>
            <ac:spMk id="5" creationId="{422C86D7-0C05-9743-E24A-23B9D0275641}"/>
          </ac:spMkLst>
        </pc:spChg>
        <pc:spChg chg="mod">
          <ac:chgData name="Ricardo Correa Dos Santos" userId="S::ricardo.correa@sp.senai.br::d3c87e3c-4ad9-45f5-b550-6f6593b82c29" providerId="AD" clId="Web-{107948B0-B71D-D9C3-111B-4606B3803820}" dt="2024-06-28T13:39:08.114" v="217" actId="20577"/>
          <ac:spMkLst>
            <pc:docMk/>
            <pc:sldMk cId="1553765363" sldId="296"/>
            <ac:spMk id="39" creationId="{89E0BAB7-2D12-4268-A85A-12C8391BCB44}"/>
          </ac:spMkLst>
        </pc:spChg>
      </pc:sldChg>
      <pc:sldChg chg="add replId">
        <pc:chgData name="Ricardo Correa Dos Santos" userId="S::ricardo.correa@sp.senai.br::d3c87e3c-4ad9-45f5-b550-6f6593b82c29" providerId="AD" clId="Web-{107948B0-B71D-D9C3-111B-4606B3803820}" dt="2024-06-28T13:55:48.771" v="293"/>
        <pc:sldMkLst>
          <pc:docMk/>
          <pc:sldMk cId="740723457" sldId="297"/>
        </pc:sldMkLst>
      </pc:sldChg>
    </pc:docChg>
  </pc:docChgLst>
  <pc:docChgLst>
    <pc:chgData name="Ricardo Correa dos Santos" userId="S::ricardo.correa@sp.senai.br::d3c87e3c-4ad9-45f5-b550-6f6593b82c29" providerId="AD" clId="Web-{4A0F7925-A65C-D895-EC39-AA57B9871D6C}"/>
    <pc:docChg chg="addSld modSld sldOrd">
      <pc:chgData name="Ricardo Correa dos Santos" userId="S::ricardo.correa@sp.senai.br::d3c87e3c-4ad9-45f5-b550-6f6593b82c29" providerId="AD" clId="Web-{4A0F7925-A65C-D895-EC39-AA57B9871D6C}" dt="2024-05-05T13:35:28.921" v="280" actId="14100"/>
      <pc:docMkLst>
        <pc:docMk/>
      </pc:docMkLst>
      <pc:sldChg chg="addSp delSp modSp">
        <pc:chgData name="Ricardo Correa dos Santos" userId="S::ricardo.correa@sp.senai.br::d3c87e3c-4ad9-45f5-b550-6f6593b82c29" providerId="AD" clId="Web-{4A0F7925-A65C-D895-EC39-AA57B9871D6C}" dt="2024-05-05T13:03:37.575" v="214" actId="1076"/>
        <pc:sldMkLst>
          <pc:docMk/>
          <pc:sldMk cId="108987886" sldId="279"/>
        </pc:sldMkLst>
        <pc:spChg chg="add del mod">
          <ac:chgData name="Ricardo Correa dos Santos" userId="S::ricardo.correa@sp.senai.br::d3c87e3c-4ad9-45f5-b550-6f6593b82c29" providerId="AD" clId="Web-{4A0F7925-A65C-D895-EC39-AA57B9871D6C}" dt="2024-05-05T13:01:52.822" v="207"/>
          <ac:spMkLst>
            <pc:docMk/>
            <pc:sldMk cId="108987886" sldId="279"/>
            <ac:spMk id="3" creationId="{9C90886B-2320-0424-A32C-493890F86BAA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01:49.807" v="206"/>
          <ac:spMkLst>
            <pc:docMk/>
            <pc:sldMk cId="108987886" sldId="279"/>
            <ac:spMk id="352" creationId="{00000000-0000-0000-0000-000000000000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01:44.806" v="205"/>
          <ac:spMkLst>
            <pc:docMk/>
            <pc:sldMk cId="108987886" sldId="279"/>
            <ac:spMk id="353" creationId="{00000000-0000-0000-0000-000000000000}"/>
          </ac:spMkLst>
        </pc:spChg>
        <pc:picChg chg="del">
          <ac:chgData name="Ricardo Correa dos Santos" userId="S::ricardo.correa@sp.senai.br::d3c87e3c-4ad9-45f5-b550-6f6593b82c29" providerId="AD" clId="Web-{4A0F7925-A65C-D895-EC39-AA57B9871D6C}" dt="2024-05-05T13:01:54.791" v="208"/>
          <ac:picMkLst>
            <pc:docMk/>
            <pc:sldMk cId="108987886" sldId="279"/>
            <ac:picMk id="4" creationId="{33CC54BC-6C0F-4F8F-8552-61B2899747FB}"/>
          </ac:picMkLst>
        </pc:picChg>
        <pc:picChg chg="add mod">
          <ac:chgData name="Ricardo Correa dos Santos" userId="S::ricardo.correa@sp.senai.br::d3c87e3c-4ad9-45f5-b550-6f6593b82c29" providerId="AD" clId="Web-{4A0F7925-A65C-D895-EC39-AA57B9871D6C}" dt="2024-05-05T13:03:37.575" v="214" actId="1076"/>
          <ac:picMkLst>
            <pc:docMk/>
            <pc:sldMk cId="108987886" sldId="279"/>
            <ac:picMk id="5" creationId="{6EB6BB24-5E8A-73D4-0C46-13A3D0481B82}"/>
          </ac:picMkLst>
        </pc:picChg>
      </pc:sldChg>
      <pc:sldChg chg="ord">
        <pc:chgData name="Ricardo Correa dos Santos" userId="S::ricardo.correa@sp.senai.br::d3c87e3c-4ad9-45f5-b550-6f6593b82c29" providerId="AD" clId="Web-{4A0F7925-A65C-D895-EC39-AA57B9871D6C}" dt="2024-05-05T13:20:06.139" v="242"/>
        <pc:sldMkLst>
          <pc:docMk/>
          <pc:sldMk cId="3530733365" sldId="296"/>
        </pc:sldMkLst>
      </pc:sldChg>
      <pc:sldChg chg="addSp delSp modSp add replId">
        <pc:chgData name="Ricardo Correa dos Santos" userId="S::ricardo.correa@sp.senai.br::d3c87e3c-4ad9-45f5-b550-6f6593b82c29" providerId="AD" clId="Web-{4A0F7925-A65C-D895-EC39-AA57B9871D6C}" dt="2024-05-05T12:20:21.489" v="34" actId="14100"/>
        <pc:sldMkLst>
          <pc:docMk/>
          <pc:sldMk cId="3167325351" sldId="303"/>
        </pc:sldMkLst>
        <pc:spChg chg="mod">
          <ac:chgData name="Ricardo Correa dos Santos" userId="S::ricardo.correa@sp.senai.br::d3c87e3c-4ad9-45f5-b550-6f6593b82c29" providerId="AD" clId="Web-{4A0F7925-A65C-D895-EC39-AA57B9871D6C}" dt="2024-05-05T12:19:17.515" v="28"/>
          <ac:spMkLst>
            <pc:docMk/>
            <pc:sldMk cId="3167325351" sldId="303"/>
            <ac:spMk id="352" creationId="{00000000-0000-0000-0000-000000000000}"/>
          </ac:spMkLst>
        </pc:spChg>
        <pc:spChg chg="del mod">
          <ac:chgData name="Ricardo Correa dos Santos" userId="S::ricardo.correa@sp.senai.br::d3c87e3c-4ad9-45f5-b550-6f6593b82c29" providerId="AD" clId="Web-{4A0F7925-A65C-D895-EC39-AA57B9871D6C}" dt="2024-05-05T12:16:51.730" v="12"/>
          <ac:spMkLst>
            <pc:docMk/>
            <pc:sldMk cId="3167325351" sldId="303"/>
            <ac:spMk id="353" creationId="{00000000-0000-0000-0000-000000000000}"/>
          </ac:spMkLst>
        </pc:spChg>
        <pc:picChg chg="add mod">
          <ac:chgData name="Ricardo Correa dos Santos" userId="S::ricardo.correa@sp.senai.br::d3c87e3c-4ad9-45f5-b550-6f6593b82c29" providerId="AD" clId="Web-{4A0F7925-A65C-D895-EC39-AA57B9871D6C}" dt="2024-05-05T12:20:21.489" v="34" actId="14100"/>
          <ac:picMkLst>
            <pc:docMk/>
            <pc:sldMk cId="3167325351" sldId="303"/>
            <ac:picMk id="2" creationId="{7730D987-A27F-74EE-E029-F8C64549B71A}"/>
          </ac:picMkLst>
        </pc:picChg>
        <pc:picChg chg="del">
          <ac:chgData name="Ricardo Correa dos Santos" userId="S::ricardo.correa@sp.senai.br::d3c87e3c-4ad9-45f5-b550-6f6593b82c29" providerId="AD" clId="Web-{4A0F7925-A65C-D895-EC39-AA57B9871D6C}" dt="2024-05-05T12:18:40.202" v="17"/>
          <ac:picMkLst>
            <pc:docMk/>
            <pc:sldMk cId="3167325351" sldId="303"/>
            <ac:picMk id="3" creationId="{8500E40E-8313-4098-BEBC-89A069F02AF0}"/>
          </ac:picMkLst>
        </pc:picChg>
      </pc:sldChg>
      <pc:sldChg chg="addSp delSp modSp add replId">
        <pc:chgData name="Ricardo Correa dos Santos" userId="S::ricardo.correa@sp.senai.br::d3c87e3c-4ad9-45f5-b550-6f6593b82c29" providerId="AD" clId="Web-{4A0F7925-A65C-D895-EC39-AA57B9871D6C}" dt="2024-05-05T12:47:56.702" v="165" actId="14100"/>
        <pc:sldMkLst>
          <pc:docMk/>
          <pc:sldMk cId="1246361546" sldId="304"/>
        </pc:sldMkLst>
        <pc:spChg chg="add del mod">
          <ac:chgData name="Ricardo Correa dos Santos" userId="S::ricardo.correa@sp.senai.br::d3c87e3c-4ad9-45f5-b550-6f6593b82c29" providerId="AD" clId="Web-{4A0F7925-A65C-D895-EC39-AA57B9871D6C}" dt="2024-05-05T12:45:58.058" v="161"/>
          <ac:spMkLst>
            <pc:docMk/>
            <pc:sldMk cId="1246361546" sldId="304"/>
            <ac:spMk id="4" creationId="{8EFB9801-A9E3-2E5A-6E59-81C5E1C41D3A}"/>
          </ac:spMkLst>
        </pc:spChg>
        <pc:spChg chg="del mod">
          <ac:chgData name="Ricardo Correa dos Santos" userId="S::ricardo.correa@sp.senai.br::d3c87e3c-4ad9-45f5-b550-6f6593b82c29" providerId="AD" clId="Web-{4A0F7925-A65C-D895-EC39-AA57B9871D6C}" dt="2024-05-05T12:45:49.027" v="160"/>
          <ac:spMkLst>
            <pc:docMk/>
            <pc:sldMk cId="1246361546" sldId="304"/>
            <ac:spMk id="352" creationId="{00000000-0000-0000-0000-000000000000}"/>
          </ac:spMkLst>
        </pc:spChg>
        <pc:picChg chg="del">
          <ac:chgData name="Ricardo Correa dos Santos" userId="S::ricardo.correa@sp.senai.br::d3c87e3c-4ad9-45f5-b550-6f6593b82c29" providerId="AD" clId="Web-{4A0F7925-A65C-D895-EC39-AA57B9871D6C}" dt="2024-05-05T12:45:35.729" v="156"/>
          <ac:picMkLst>
            <pc:docMk/>
            <pc:sldMk cId="1246361546" sldId="304"/>
            <ac:picMk id="3" creationId="{3ED55685-A9BD-479F-BB5E-9BF2C8D13751}"/>
          </ac:picMkLst>
        </pc:picChg>
        <pc:picChg chg="del">
          <ac:chgData name="Ricardo Correa dos Santos" userId="S::ricardo.correa@sp.senai.br::d3c87e3c-4ad9-45f5-b550-6f6593b82c29" providerId="AD" clId="Web-{4A0F7925-A65C-D895-EC39-AA57B9871D6C}" dt="2024-05-05T12:45:37.854" v="157"/>
          <ac:picMkLst>
            <pc:docMk/>
            <pc:sldMk cId="1246361546" sldId="304"/>
            <ac:picMk id="5" creationId="{0D98D15F-35AF-47F8-B4EE-A54DE67891B8}"/>
          </ac:picMkLst>
        </pc:picChg>
        <pc:picChg chg="add mod">
          <ac:chgData name="Ricardo Correa dos Santos" userId="S::ricardo.correa@sp.senai.br::d3c87e3c-4ad9-45f5-b550-6f6593b82c29" providerId="AD" clId="Web-{4A0F7925-A65C-D895-EC39-AA57B9871D6C}" dt="2024-05-05T12:47:56.702" v="165" actId="14100"/>
          <ac:picMkLst>
            <pc:docMk/>
            <pc:sldMk cId="1246361546" sldId="304"/>
            <ac:picMk id="6" creationId="{63BD71BC-D1E8-5C48-42B0-0CC2238F6DD4}"/>
          </ac:picMkLst>
        </pc:picChg>
        <pc:picChg chg="del">
          <ac:chgData name="Ricardo Correa dos Santos" userId="S::ricardo.correa@sp.senai.br::d3c87e3c-4ad9-45f5-b550-6f6593b82c29" providerId="AD" clId="Web-{4A0F7925-A65C-D895-EC39-AA57B9871D6C}" dt="2024-05-05T12:45:39.917" v="158"/>
          <ac:picMkLst>
            <pc:docMk/>
            <pc:sldMk cId="1246361546" sldId="304"/>
            <ac:picMk id="10" creationId="{6E13C7DA-856C-4FBC-BE5A-85A400619BE3}"/>
          </ac:picMkLst>
        </pc:picChg>
      </pc:sldChg>
      <pc:sldChg chg="delSp modSp add replId">
        <pc:chgData name="Ricardo Correa dos Santos" userId="S::ricardo.correa@sp.senai.br::d3c87e3c-4ad9-45f5-b550-6f6593b82c29" providerId="AD" clId="Web-{4A0F7925-A65C-D895-EC39-AA57B9871D6C}" dt="2024-05-05T12:45:22.838" v="155" actId="20577"/>
        <pc:sldMkLst>
          <pc:docMk/>
          <pc:sldMk cId="3760813107" sldId="305"/>
        </pc:sldMkLst>
        <pc:spChg chg="mod">
          <ac:chgData name="Ricardo Correa dos Santos" userId="S::ricardo.correa@sp.senai.br::d3c87e3c-4ad9-45f5-b550-6f6593b82c29" providerId="AD" clId="Web-{4A0F7925-A65C-D895-EC39-AA57B9871D6C}" dt="2024-05-05T12:43:07.131" v="147" actId="1076"/>
          <ac:spMkLst>
            <pc:docMk/>
            <pc:sldMk cId="3760813107" sldId="305"/>
            <ac:spMk id="318" creationId="{00000000-0000-0000-0000-000000000000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2:42:55.100" v="144"/>
          <ac:spMkLst>
            <pc:docMk/>
            <pc:sldMk cId="3760813107" sldId="305"/>
            <ac:spMk id="350" creationId="{00000000-0000-0000-0000-000000000000}"/>
          </ac:spMkLst>
        </pc:spChg>
        <pc:spChg chg="mod">
          <ac:chgData name="Ricardo Correa dos Santos" userId="S::ricardo.correa@sp.senai.br::d3c87e3c-4ad9-45f5-b550-6f6593b82c29" providerId="AD" clId="Web-{4A0F7925-A65C-D895-EC39-AA57B9871D6C}" dt="2024-05-05T12:45:22.838" v="155" actId="20577"/>
          <ac:spMkLst>
            <pc:docMk/>
            <pc:sldMk cId="3760813107" sldId="305"/>
            <ac:spMk id="352" creationId="{00000000-0000-0000-0000-000000000000}"/>
          </ac:spMkLst>
        </pc:spChg>
        <pc:picChg chg="del">
          <ac:chgData name="Ricardo Correa dos Santos" userId="S::ricardo.correa@sp.senai.br::d3c87e3c-4ad9-45f5-b550-6f6593b82c29" providerId="AD" clId="Web-{4A0F7925-A65C-D895-EC39-AA57B9871D6C}" dt="2024-05-05T12:34:33.554" v="37"/>
          <ac:picMkLst>
            <pc:docMk/>
            <pc:sldMk cId="3760813107" sldId="305"/>
            <ac:picMk id="3" creationId="{3ED55685-A9BD-479F-BB5E-9BF2C8D13751}"/>
          </ac:picMkLst>
        </pc:picChg>
        <pc:picChg chg="del">
          <ac:chgData name="Ricardo Correa dos Santos" userId="S::ricardo.correa@sp.senai.br::d3c87e3c-4ad9-45f5-b550-6f6593b82c29" providerId="AD" clId="Web-{4A0F7925-A65C-D895-EC39-AA57B9871D6C}" dt="2024-05-05T12:34:35.367" v="38"/>
          <ac:picMkLst>
            <pc:docMk/>
            <pc:sldMk cId="3760813107" sldId="305"/>
            <ac:picMk id="5" creationId="{0D98D15F-35AF-47F8-B4EE-A54DE67891B8}"/>
          </ac:picMkLst>
        </pc:picChg>
        <pc:picChg chg="del">
          <ac:chgData name="Ricardo Correa dos Santos" userId="S::ricardo.correa@sp.senai.br::d3c87e3c-4ad9-45f5-b550-6f6593b82c29" providerId="AD" clId="Web-{4A0F7925-A65C-D895-EC39-AA57B9871D6C}" dt="2024-05-05T12:34:37.351" v="39"/>
          <ac:picMkLst>
            <pc:docMk/>
            <pc:sldMk cId="3760813107" sldId="305"/>
            <ac:picMk id="10" creationId="{6E13C7DA-856C-4FBC-BE5A-85A400619BE3}"/>
          </ac:picMkLst>
        </pc:picChg>
      </pc:sldChg>
      <pc:sldChg chg="addSp delSp modSp add replId">
        <pc:chgData name="Ricardo Correa dos Santos" userId="S::ricardo.correa@sp.senai.br::d3c87e3c-4ad9-45f5-b550-6f6593b82c29" providerId="AD" clId="Web-{4A0F7925-A65C-D895-EC39-AA57B9871D6C}" dt="2024-05-05T12:49:54.987" v="171" actId="14100"/>
        <pc:sldMkLst>
          <pc:docMk/>
          <pc:sldMk cId="1280434381" sldId="306"/>
        </pc:sldMkLst>
        <pc:picChg chg="add mod">
          <ac:chgData name="Ricardo Correa dos Santos" userId="S::ricardo.correa@sp.senai.br::d3c87e3c-4ad9-45f5-b550-6f6593b82c29" providerId="AD" clId="Web-{4A0F7925-A65C-D895-EC39-AA57B9871D6C}" dt="2024-05-05T12:49:54.987" v="171" actId="14100"/>
          <ac:picMkLst>
            <pc:docMk/>
            <pc:sldMk cId="1280434381" sldId="306"/>
            <ac:picMk id="2" creationId="{FC0ADBBD-6F0B-B296-A8E2-A011D6629F3F}"/>
          </ac:picMkLst>
        </pc:picChg>
        <pc:picChg chg="del">
          <ac:chgData name="Ricardo Correa dos Santos" userId="S::ricardo.correa@sp.senai.br::d3c87e3c-4ad9-45f5-b550-6f6593b82c29" providerId="AD" clId="Web-{4A0F7925-A65C-D895-EC39-AA57B9871D6C}" dt="2024-05-05T12:48:10.452" v="167"/>
          <ac:picMkLst>
            <pc:docMk/>
            <pc:sldMk cId="1280434381" sldId="306"/>
            <ac:picMk id="6" creationId="{63BD71BC-D1E8-5C48-42B0-0CC2238F6DD4}"/>
          </ac:picMkLst>
        </pc:picChg>
      </pc:sldChg>
      <pc:sldChg chg="add replId">
        <pc:chgData name="Ricardo Correa dos Santos" userId="S::ricardo.correa@sp.senai.br::d3c87e3c-4ad9-45f5-b550-6f6593b82c29" providerId="AD" clId="Web-{4A0F7925-A65C-D895-EC39-AA57B9871D6C}" dt="2024-05-05T12:53:05.820" v="172"/>
        <pc:sldMkLst>
          <pc:docMk/>
          <pc:sldMk cId="3025350540" sldId="307"/>
        </pc:sldMkLst>
      </pc:sldChg>
      <pc:sldChg chg="modSp add ord replId">
        <pc:chgData name="Ricardo Correa dos Santos" userId="S::ricardo.correa@sp.senai.br::d3c87e3c-4ad9-45f5-b550-6f6593b82c29" providerId="AD" clId="Web-{4A0F7925-A65C-D895-EC39-AA57B9871D6C}" dt="2024-05-05T13:04:28.249" v="217"/>
        <pc:sldMkLst>
          <pc:docMk/>
          <pc:sldMk cId="599719654" sldId="308"/>
        </pc:sldMkLst>
        <pc:spChg chg="mod">
          <ac:chgData name="Ricardo Correa dos Santos" userId="S::ricardo.correa@sp.senai.br::d3c87e3c-4ad9-45f5-b550-6f6593b82c29" providerId="AD" clId="Web-{4A0F7925-A65C-D895-EC39-AA57B9871D6C}" dt="2024-05-05T12:54:01.635" v="204" actId="20577"/>
          <ac:spMkLst>
            <pc:docMk/>
            <pc:sldMk cId="599719654" sldId="308"/>
            <ac:spMk id="353" creationId="{00000000-0000-0000-0000-000000000000}"/>
          </ac:spMkLst>
        </pc:spChg>
      </pc:sldChg>
      <pc:sldChg chg="add ord replId">
        <pc:chgData name="Ricardo Correa dos Santos" userId="S::ricardo.correa@sp.senai.br::d3c87e3c-4ad9-45f5-b550-6f6593b82c29" providerId="AD" clId="Web-{4A0F7925-A65C-D895-EC39-AA57B9871D6C}" dt="2024-05-05T13:04:23.967" v="216"/>
        <pc:sldMkLst>
          <pc:docMk/>
          <pc:sldMk cId="4178061890" sldId="309"/>
        </pc:sldMkLst>
      </pc:sldChg>
      <pc:sldChg chg="addSp delSp modSp add replId">
        <pc:chgData name="Ricardo Correa dos Santos" userId="S::ricardo.correa@sp.senai.br::d3c87e3c-4ad9-45f5-b550-6f6593b82c29" providerId="AD" clId="Web-{4A0F7925-A65C-D895-EC39-AA57B9871D6C}" dt="2024-05-05T13:14:01.202" v="229" actId="14100"/>
        <pc:sldMkLst>
          <pc:docMk/>
          <pc:sldMk cId="4248314354" sldId="310"/>
        </pc:sldMkLst>
        <pc:spChg chg="add del mod">
          <ac:chgData name="Ricardo Correa dos Santos" userId="S::ricardo.correa@sp.senai.br::d3c87e3c-4ad9-45f5-b550-6f6593b82c29" providerId="AD" clId="Web-{4A0F7925-A65C-D895-EC39-AA57B9871D6C}" dt="2024-05-05T13:09:12.163" v="223"/>
          <ac:spMkLst>
            <pc:docMk/>
            <pc:sldMk cId="4248314354" sldId="310"/>
            <ac:spMk id="3" creationId="{D4CB0176-9AD9-D036-C15B-0D1CFBB75A9D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09:01.991" v="220"/>
          <ac:spMkLst>
            <pc:docMk/>
            <pc:sldMk cId="4248314354" sldId="310"/>
            <ac:spMk id="350" creationId="{00000000-0000-0000-0000-000000000000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09:06.085" v="221"/>
          <ac:spMkLst>
            <pc:docMk/>
            <pc:sldMk cId="4248314354" sldId="310"/>
            <ac:spMk id="352" creationId="{00000000-0000-0000-0000-000000000000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08:58.975" v="219"/>
          <ac:spMkLst>
            <pc:docMk/>
            <pc:sldMk cId="4248314354" sldId="310"/>
            <ac:spMk id="353" creationId="{00000000-0000-0000-0000-000000000000}"/>
          </ac:spMkLst>
        </pc:spChg>
        <pc:picChg chg="del">
          <ac:chgData name="Ricardo Correa dos Santos" userId="S::ricardo.correa@sp.senai.br::d3c87e3c-4ad9-45f5-b550-6f6593b82c29" providerId="AD" clId="Web-{4A0F7925-A65C-D895-EC39-AA57B9871D6C}" dt="2024-05-05T13:09:08.428" v="222"/>
          <ac:picMkLst>
            <pc:docMk/>
            <pc:sldMk cId="4248314354" sldId="310"/>
            <ac:picMk id="4" creationId="{33CC54BC-6C0F-4F8F-8552-61B2899747FB}"/>
          </ac:picMkLst>
        </pc:picChg>
        <pc:picChg chg="add mod">
          <ac:chgData name="Ricardo Correa dos Santos" userId="S::ricardo.correa@sp.senai.br::d3c87e3c-4ad9-45f5-b550-6f6593b82c29" providerId="AD" clId="Web-{4A0F7925-A65C-D895-EC39-AA57B9871D6C}" dt="2024-05-05T13:14:01.202" v="229" actId="14100"/>
          <ac:picMkLst>
            <pc:docMk/>
            <pc:sldMk cId="4248314354" sldId="310"/>
            <ac:picMk id="5" creationId="{D1576C79-7AAE-7E45-650C-8FA0D877DBA9}"/>
          </ac:picMkLst>
        </pc:picChg>
      </pc:sldChg>
      <pc:sldChg chg="addSp delSp modSp add replId">
        <pc:chgData name="Ricardo Correa dos Santos" userId="S::ricardo.correa@sp.senai.br::d3c87e3c-4ad9-45f5-b550-6f6593b82c29" providerId="AD" clId="Web-{4A0F7925-A65C-D895-EC39-AA57B9871D6C}" dt="2024-05-05T13:19:22.341" v="241" actId="14100"/>
        <pc:sldMkLst>
          <pc:docMk/>
          <pc:sldMk cId="1330504300" sldId="311"/>
        </pc:sldMkLst>
        <pc:spChg chg="add del mod">
          <ac:chgData name="Ricardo Correa dos Santos" userId="S::ricardo.correa@sp.senai.br::d3c87e3c-4ad9-45f5-b550-6f6593b82c29" providerId="AD" clId="Web-{4A0F7925-A65C-D895-EC39-AA57B9871D6C}" dt="2024-05-05T13:18:50.148" v="237"/>
          <ac:spMkLst>
            <pc:docMk/>
            <pc:sldMk cId="1330504300" sldId="311"/>
            <ac:spMk id="3" creationId="{FA1C975D-C036-6218-03C4-10E64BE85370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16:46.660" v="235"/>
          <ac:spMkLst>
            <pc:docMk/>
            <pc:sldMk cId="1330504300" sldId="311"/>
            <ac:spMk id="4" creationId="{8BD7D1BB-34B5-473F-97D6-716609C18AB4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15:57.534" v="233"/>
          <ac:spMkLst>
            <pc:docMk/>
            <pc:sldMk cId="1330504300" sldId="311"/>
            <ac:spMk id="350" creationId="{00000000-0000-0000-0000-000000000000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16:52.254" v="236"/>
          <ac:spMkLst>
            <pc:docMk/>
            <pc:sldMk cId="1330504300" sldId="311"/>
            <ac:spMk id="352" creationId="{00000000-0000-0000-0000-000000000000}"/>
          </ac:spMkLst>
        </pc:spChg>
        <pc:spChg chg="del mod">
          <ac:chgData name="Ricardo Correa dos Santos" userId="S::ricardo.correa@sp.senai.br::d3c87e3c-4ad9-45f5-b550-6f6593b82c29" providerId="AD" clId="Web-{4A0F7925-A65C-D895-EC39-AA57B9871D6C}" dt="2024-05-05T13:15:50.018" v="232"/>
          <ac:spMkLst>
            <pc:docMk/>
            <pc:sldMk cId="1330504300" sldId="311"/>
            <ac:spMk id="353" creationId="{00000000-0000-0000-0000-000000000000}"/>
          </ac:spMkLst>
        </pc:spChg>
        <pc:picChg chg="del">
          <ac:chgData name="Ricardo Correa dos Santos" userId="S::ricardo.correa@sp.senai.br::d3c87e3c-4ad9-45f5-b550-6f6593b82c29" providerId="AD" clId="Web-{4A0F7925-A65C-D895-EC39-AA57B9871D6C}" dt="2024-05-05T13:16:02.378" v="234"/>
          <ac:picMkLst>
            <pc:docMk/>
            <pc:sldMk cId="1330504300" sldId="311"/>
            <ac:picMk id="5" creationId="{7585DD04-97CC-41D7-A47B-8BC5CC1FEDAC}"/>
          </ac:picMkLst>
        </pc:picChg>
        <pc:picChg chg="add mod">
          <ac:chgData name="Ricardo Correa dos Santos" userId="S::ricardo.correa@sp.senai.br::d3c87e3c-4ad9-45f5-b550-6f6593b82c29" providerId="AD" clId="Web-{4A0F7925-A65C-D895-EC39-AA57B9871D6C}" dt="2024-05-05T13:19:22.341" v="241" actId="14100"/>
          <ac:picMkLst>
            <pc:docMk/>
            <pc:sldMk cId="1330504300" sldId="311"/>
            <ac:picMk id="6" creationId="{ECA525B1-632B-2497-1100-A3ED831B61AB}"/>
          </ac:picMkLst>
        </pc:picChg>
      </pc:sldChg>
      <pc:sldChg chg="addSp delSp modSp add replId">
        <pc:chgData name="Ricardo Correa dos Santos" userId="S::ricardo.correa@sp.senai.br::d3c87e3c-4ad9-45f5-b550-6f6593b82c29" providerId="AD" clId="Web-{4A0F7925-A65C-D895-EC39-AA57B9871D6C}" dt="2024-05-05T13:27:34.954" v="265" actId="14100"/>
        <pc:sldMkLst>
          <pc:docMk/>
          <pc:sldMk cId="2442975381" sldId="312"/>
        </pc:sldMkLst>
        <pc:spChg chg="add del mod">
          <ac:chgData name="Ricardo Correa dos Santos" userId="S::ricardo.correa@sp.senai.br::d3c87e3c-4ad9-45f5-b550-6f6593b82c29" providerId="AD" clId="Web-{4A0F7925-A65C-D895-EC39-AA57B9871D6C}" dt="2024-05-05T13:25:12.257" v="247"/>
          <ac:spMkLst>
            <pc:docMk/>
            <pc:sldMk cId="2442975381" sldId="312"/>
            <ac:spMk id="3" creationId="{C1BF9C14-F9A6-9C0F-5B77-27274A210975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25:09.116" v="246"/>
          <ac:spMkLst>
            <pc:docMk/>
            <pc:sldMk cId="2442975381" sldId="312"/>
            <ac:spMk id="352" creationId="{00000000-0000-0000-0000-000000000000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25:04.101" v="244"/>
          <ac:spMkLst>
            <pc:docMk/>
            <pc:sldMk cId="2442975381" sldId="312"/>
            <ac:spMk id="353" creationId="{00000000-0000-0000-0000-000000000000}"/>
          </ac:spMkLst>
        </pc:spChg>
        <pc:picChg chg="add mod">
          <ac:chgData name="Ricardo Correa dos Santos" userId="S::ricardo.correa@sp.senai.br::d3c87e3c-4ad9-45f5-b550-6f6593b82c29" providerId="AD" clId="Web-{4A0F7925-A65C-D895-EC39-AA57B9871D6C}" dt="2024-05-05T13:27:34.954" v="265" actId="14100"/>
          <ac:picMkLst>
            <pc:docMk/>
            <pc:sldMk cId="2442975381" sldId="312"/>
            <ac:picMk id="4" creationId="{1624EC45-277C-2B46-FB64-464259BCECE8}"/>
          </ac:picMkLst>
        </pc:picChg>
        <pc:picChg chg="del">
          <ac:chgData name="Ricardo Correa dos Santos" userId="S::ricardo.correa@sp.senai.br::d3c87e3c-4ad9-45f5-b550-6f6593b82c29" providerId="AD" clId="Web-{4A0F7925-A65C-D895-EC39-AA57B9871D6C}" dt="2024-05-05T13:25:06.179" v="245"/>
          <ac:picMkLst>
            <pc:docMk/>
            <pc:sldMk cId="2442975381" sldId="312"/>
            <ac:picMk id="3076" creationId="{64A8D427-A4E6-4E12-B6C8-AC29B1643E65}"/>
          </ac:picMkLst>
        </pc:picChg>
      </pc:sldChg>
      <pc:sldChg chg="addSp delSp modSp add replId">
        <pc:chgData name="Ricardo Correa dos Santos" userId="S::ricardo.correa@sp.senai.br::d3c87e3c-4ad9-45f5-b550-6f6593b82c29" providerId="AD" clId="Web-{4A0F7925-A65C-D895-EC39-AA57B9871D6C}" dt="2024-05-05T13:35:28.921" v="280" actId="14100"/>
        <pc:sldMkLst>
          <pc:docMk/>
          <pc:sldMk cId="4041864953" sldId="313"/>
        </pc:sldMkLst>
        <pc:spChg chg="add del mod">
          <ac:chgData name="Ricardo Correa dos Santos" userId="S::ricardo.correa@sp.senai.br::d3c87e3c-4ad9-45f5-b550-6f6593b82c29" providerId="AD" clId="Web-{4A0F7925-A65C-D895-EC39-AA57B9871D6C}" dt="2024-05-05T13:35:10.827" v="275"/>
          <ac:spMkLst>
            <pc:docMk/>
            <pc:sldMk cId="4041864953" sldId="313"/>
            <ac:spMk id="3" creationId="{A73A3FDC-A5E6-21D3-4002-26D20EB6C6AC}"/>
          </ac:spMkLst>
        </pc:spChg>
        <pc:spChg chg="del mod">
          <ac:chgData name="Ricardo Correa dos Santos" userId="S::ricardo.correa@sp.senai.br::d3c87e3c-4ad9-45f5-b550-6f6593b82c29" providerId="AD" clId="Web-{4A0F7925-A65C-D895-EC39-AA57B9871D6C}" dt="2024-05-05T13:35:08.124" v="274"/>
          <ac:spMkLst>
            <pc:docMk/>
            <pc:sldMk cId="4041864953" sldId="313"/>
            <ac:spMk id="38" creationId="{7C103C8C-8234-45C5-8F99-D0C6C0C1F534}"/>
          </ac:spMkLst>
        </pc:spChg>
        <pc:spChg chg="del">
          <ac:chgData name="Ricardo Correa dos Santos" userId="S::ricardo.correa@sp.senai.br::d3c87e3c-4ad9-45f5-b550-6f6593b82c29" providerId="AD" clId="Web-{4A0F7925-A65C-D895-EC39-AA57B9871D6C}" dt="2024-05-05T13:34:48.326" v="270"/>
          <ac:spMkLst>
            <pc:docMk/>
            <pc:sldMk cId="4041864953" sldId="313"/>
            <ac:spMk id="352" creationId="{00000000-0000-0000-0000-000000000000}"/>
          </ac:spMkLst>
        </pc:spChg>
        <pc:spChg chg="del mod">
          <ac:chgData name="Ricardo Correa dos Santos" userId="S::ricardo.correa@sp.senai.br::d3c87e3c-4ad9-45f5-b550-6f6593b82c29" providerId="AD" clId="Web-{4A0F7925-A65C-D895-EC39-AA57B9871D6C}" dt="2024-05-05T13:34:45.467" v="269"/>
          <ac:spMkLst>
            <pc:docMk/>
            <pc:sldMk cId="4041864953" sldId="313"/>
            <ac:spMk id="353" creationId="{00000000-0000-0000-0000-000000000000}"/>
          </ac:spMkLst>
        </pc:spChg>
        <pc:grpChg chg="del">
          <ac:chgData name="Ricardo Correa dos Santos" userId="S::ricardo.correa@sp.senai.br::d3c87e3c-4ad9-45f5-b550-6f6593b82c29" providerId="AD" clId="Web-{4A0F7925-A65C-D895-EC39-AA57B9871D6C}" dt="2024-05-05T13:35:02.311" v="271"/>
          <ac:grpSpMkLst>
            <pc:docMk/>
            <pc:sldMk cId="4041864953" sldId="313"/>
            <ac:grpSpMk id="320" creationId="{00000000-0000-0000-0000-000000000000}"/>
          </ac:grpSpMkLst>
        </pc:grpChg>
        <pc:picChg chg="add mod">
          <ac:chgData name="Ricardo Correa dos Santos" userId="S::ricardo.correa@sp.senai.br::d3c87e3c-4ad9-45f5-b550-6f6593b82c29" providerId="AD" clId="Web-{4A0F7925-A65C-D895-EC39-AA57B9871D6C}" dt="2024-05-05T13:35:28.921" v="280" actId="14100"/>
          <ac:picMkLst>
            <pc:docMk/>
            <pc:sldMk cId="4041864953" sldId="313"/>
            <ac:picMk id="4" creationId="{AB792785-495B-1902-1368-AB8F2FD41D11}"/>
          </ac:picMkLst>
        </pc:picChg>
        <pc:picChg chg="del topLvl">
          <ac:chgData name="Ricardo Correa dos Santos" userId="S::ricardo.correa@sp.senai.br::d3c87e3c-4ad9-45f5-b550-6f6593b82c29" providerId="AD" clId="Web-{4A0F7925-A65C-D895-EC39-AA57B9871D6C}" dt="2024-05-05T13:35:02.311" v="271"/>
          <ac:picMkLst>
            <pc:docMk/>
            <pc:sldMk cId="4041864953" sldId="313"/>
            <ac:picMk id="321" creationId="{00000000-0000-0000-0000-000000000000}"/>
          </ac:picMkLst>
        </pc:picChg>
        <pc:picChg chg="topLvl">
          <ac:chgData name="Ricardo Correa dos Santos" userId="S::ricardo.correa@sp.senai.br::d3c87e3c-4ad9-45f5-b550-6f6593b82c29" providerId="AD" clId="Web-{4A0F7925-A65C-D895-EC39-AA57B9871D6C}" dt="2024-05-05T13:35:02.311" v="271"/>
          <ac:picMkLst>
            <pc:docMk/>
            <pc:sldMk cId="4041864953" sldId="313"/>
            <ac:picMk id="322" creationId="{00000000-0000-0000-0000-000000000000}"/>
          </ac:picMkLst>
        </pc:picChg>
        <pc:picChg chg="del">
          <ac:chgData name="Ricardo Correa dos Santos" userId="S::ricardo.correa@sp.senai.br::d3c87e3c-4ad9-45f5-b550-6f6593b82c29" providerId="AD" clId="Web-{4A0F7925-A65C-D895-EC39-AA57B9871D6C}" dt="2024-05-05T13:34:41.388" v="267"/>
          <ac:picMkLst>
            <pc:docMk/>
            <pc:sldMk cId="4041864953" sldId="313"/>
            <ac:picMk id="4098" creationId="{AA832A87-BA12-49B3-BFB8-349774BB9497}"/>
          </ac:picMkLst>
        </pc:picChg>
      </pc:sldChg>
    </pc:docChg>
  </pc:docChgLst>
  <pc:docChgLst>
    <pc:chgData name="Ricardo Correa dos Santos" userId="S::ricardo.correa@sp.senai.br::d3c87e3c-4ad9-45f5-b550-6f6593b82c29" providerId="AD" clId="Web-{E6A557F4-D5C3-1BCE-5E42-15D246E7BA41}"/>
    <pc:docChg chg="addSld modSld">
      <pc:chgData name="Ricardo Correa dos Santos" userId="S::ricardo.correa@sp.senai.br::d3c87e3c-4ad9-45f5-b550-6f6593b82c29" providerId="AD" clId="Web-{E6A557F4-D5C3-1BCE-5E42-15D246E7BA41}" dt="2024-05-05T13:42:19.509" v="31" actId="14100"/>
      <pc:docMkLst>
        <pc:docMk/>
      </pc:docMkLst>
      <pc:sldChg chg="addSp delSp modSp add replId">
        <pc:chgData name="Ricardo Correa dos Santos" userId="S::ricardo.correa@sp.senai.br::d3c87e3c-4ad9-45f5-b550-6f6593b82c29" providerId="AD" clId="Web-{E6A557F4-D5C3-1BCE-5E42-15D246E7BA41}" dt="2024-05-05T13:38:41.764" v="11" actId="14100"/>
        <pc:sldMkLst>
          <pc:docMk/>
          <pc:sldMk cId="255680383" sldId="314"/>
        </pc:sldMkLst>
        <pc:spChg chg="add del mod">
          <ac:chgData name="Ricardo Correa dos Santos" userId="S::ricardo.correa@sp.senai.br::d3c87e3c-4ad9-45f5-b550-6f6593b82c29" providerId="AD" clId="Web-{E6A557F4-D5C3-1BCE-5E42-15D246E7BA41}" dt="2024-05-05T13:37:57.618" v="3"/>
          <ac:spMkLst>
            <pc:docMk/>
            <pc:sldMk cId="255680383" sldId="314"/>
            <ac:spMk id="3" creationId="{CBD829E3-A2C4-B215-862B-02CCECCA2F77}"/>
          </ac:spMkLst>
        </pc:spChg>
        <pc:spChg chg="del">
          <ac:chgData name="Ricardo Correa dos Santos" userId="S::ricardo.correa@sp.senai.br::d3c87e3c-4ad9-45f5-b550-6f6593b82c29" providerId="AD" clId="Web-{E6A557F4-D5C3-1BCE-5E42-15D246E7BA41}" dt="2024-05-05T13:38:00.665" v="4"/>
          <ac:spMkLst>
            <pc:docMk/>
            <pc:sldMk cId="255680383" sldId="314"/>
            <ac:spMk id="38" creationId="{7C103C8C-8234-45C5-8F99-D0C6C0C1F534}"/>
          </ac:spMkLst>
        </pc:spChg>
        <pc:spChg chg="del">
          <ac:chgData name="Ricardo Correa dos Santos" userId="S::ricardo.correa@sp.senai.br::d3c87e3c-4ad9-45f5-b550-6f6593b82c29" providerId="AD" clId="Web-{E6A557F4-D5C3-1BCE-5E42-15D246E7BA41}" dt="2024-05-05T13:37:54.243" v="2"/>
          <ac:spMkLst>
            <pc:docMk/>
            <pc:sldMk cId="255680383" sldId="314"/>
            <ac:spMk id="352" creationId="{00000000-0000-0000-0000-000000000000}"/>
          </ac:spMkLst>
        </pc:spChg>
        <pc:spChg chg="del">
          <ac:chgData name="Ricardo Correa dos Santos" userId="S::ricardo.correa@sp.senai.br::d3c87e3c-4ad9-45f5-b550-6f6593b82c29" providerId="AD" clId="Web-{E6A557F4-D5C3-1BCE-5E42-15D246E7BA41}" dt="2024-05-05T13:38:11.122" v="6"/>
          <ac:spMkLst>
            <pc:docMk/>
            <pc:sldMk cId="255680383" sldId="314"/>
            <ac:spMk id="353" creationId="{00000000-0000-0000-0000-000000000000}"/>
          </ac:spMkLst>
        </pc:spChg>
        <pc:grpChg chg="del">
          <ac:chgData name="Ricardo Correa dos Santos" userId="S::ricardo.correa@sp.senai.br::d3c87e3c-4ad9-45f5-b550-6f6593b82c29" providerId="AD" clId="Web-{E6A557F4-D5C3-1BCE-5E42-15D246E7BA41}" dt="2024-05-05T13:38:03.634" v="5"/>
          <ac:grpSpMkLst>
            <pc:docMk/>
            <pc:sldMk cId="255680383" sldId="314"/>
            <ac:grpSpMk id="320" creationId="{00000000-0000-0000-0000-000000000000}"/>
          </ac:grpSpMkLst>
        </pc:grpChg>
        <pc:picChg chg="add mod">
          <ac:chgData name="Ricardo Correa dos Santos" userId="S::ricardo.correa@sp.senai.br::d3c87e3c-4ad9-45f5-b550-6f6593b82c29" providerId="AD" clId="Web-{E6A557F4-D5C3-1BCE-5E42-15D246E7BA41}" dt="2024-05-05T13:38:41.764" v="11" actId="14100"/>
          <ac:picMkLst>
            <pc:docMk/>
            <pc:sldMk cId="255680383" sldId="314"/>
            <ac:picMk id="4" creationId="{67C5A594-78CE-3642-9356-C1956D99C6B0}"/>
          </ac:picMkLst>
        </pc:picChg>
        <pc:picChg chg="del">
          <ac:chgData name="Ricardo Correa dos Santos" userId="S::ricardo.correa@sp.senai.br::d3c87e3c-4ad9-45f5-b550-6f6593b82c29" providerId="AD" clId="Web-{E6A557F4-D5C3-1BCE-5E42-15D246E7BA41}" dt="2024-05-05T13:37:48.618" v="1"/>
          <ac:picMkLst>
            <pc:docMk/>
            <pc:sldMk cId="255680383" sldId="314"/>
            <ac:picMk id="6146" creationId="{B1181CA6-1883-4FE1-BE8A-2B38D181E75B}"/>
          </ac:picMkLst>
        </pc:picChg>
      </pc:sldChg>
      <pc:sldChg chg="addSp delSp modSp add replId">
        <pc:chgData name="Ricardo Correa dos Santos" userId="S::ricardo.correa@sp.senai.br::d3c87e3c-4ad9-45f5-b550-6f6593b82c29" providerId="AD" clId="Web-{E6A557F4-D5C3-1BCE-5E42-15D246E7BA41}" dt="2024-05-05T13:42:19.509" v="31" actId="14100"/>
        <pc:sldMkLst>
          <pc:docMk/>
          <pc:sldMk cId="1990452242" sldId="315"/>
        </pc:sldMkLst>
        <pc:spChg chg="add del mod">
          <ac:chgData name="Ricardo Correa dos Santos" userId="S::ricardo.correa@sp.senai.br::d3c87e3c-4ad9-45f5-b550-6f6593b82c29" providerId="AD" clId="Web-{E6A557F4-D5C3-1BCE-5E42-15D246E7BA41}" dt="2024-05-05T13:41:40.909" v="23"/>
          <ac:spMkLst>
            <pc:docMk/>
            <pc:sldMk cId="1990452242" sldId="315"/>
            <ac:spMk id="3" creationId="{638AB183-7C33-8809-6A67-B96EC39DC491}"/>
          </ac:spMkLst>
        </pc:spChg>
        <pc:spChg chg="del mod">
          <ac:chgData name="Ricardo Correa dos Santos" userId="S::ricardo.correa@sp.senai.br::d3c87e3c-4ad9-45f5-b550-6f6593b82c29" providerId="AD" clId="Web-{E6A557F4-D5C3-1BCE-5E42-15D246E7BA41}" dt="2024-05-05T13:41:48.768" v="26"/>
          <ac:spMkLst>
            <pc:docMk/>
            <pc:sldMk cId="1990452242" sldId="315"/>
            <ac:spMk id="38" creationId="{7C103C8C-8234-45C5-8F99-D0C6C0C1F534}"/>
          </ac:spMkLst>
        </pc:spChg>
        <pc:spChg chg="add del">
          <ac:chgData name="Ricardo Correa dos Santos" userId="S::ricardo.correa@sp.senai.br::d3c87e3c-4ad9-45f5-b550-6f6593b82c29" providerId="AD" clId="Web-{E6A557F4-D5C3-1BCE-5E42-15D246E7BA41}" dt="2024-05-05T13:41:15.268" v="16"/>
          <ac:spMkLst>
            <pc:docMk/>
            <pc:sldMk cId="1990452242" sldId="315"/>
            <ac:spMk id="318" creationId="{00000000-0000-0000-0000-000000000000}"/>
          </ac:spMkLst>
        </pc:spChg>
        <pc:spChg chg="del">
          <ac:chgData name="Ricardo Correa dos Santos" userId="S::ricardo.correa@sp.senai.br::d3c87e3c-4ad9-45f5-b550-6f6593b82c29" providerId="AD" clId="Web-{E6A557F4-D5C3-1BCE-5E42-15D246E7BA41}" dt="2024-05-05T13:41:20.533" v="17"/>
          <ac:spMkLst>
            <pc:docMk/>
            <pc:sldMk cId="1990452242" sldId="315"/>
            <ac:spMk id="352" creationId="{00000000-0000-0000-0000-000000000000}"/>
          </ac:spMkLst>
        </pc:spChg>
        <pc:spChg chg="del">
          <ac:chgData name="Ricardo Correa dos Santos" userId="S::ricardo.correa@sp.senai.br::d3c87e3c-4ad9-45f5-b550-6f6593b82c29" providerId="AD" clId="Web-{E6A557F4-D5C3-1BCE-5E42-15D246E7BA41}" dt="2024-05-05T13:41:09.611" v="14"/>
          <ac:spMkLst>
            <pc:docMk/>
            <pc:sldMk cId="1990452242" sldId="315"/>
            <ac:spMk id="353" creationId="{00000000-0000-0000-0000-000000000000}"/>
          </ac:spMkLst>
        </pc:spChg>
        <pc:grpChg chg="del">
          <ac:chgData name="Ricardo Correa dos Santos" userId="S::ricardo.correa@sp.senai.br::d3c87e3c-4ad9-45f5-b550-6f6593b82c29" providerId="AD" clId="Web-{E6A557F4-D5C3-1BCE-5E42-15D246E7BA41}" dt="2024-05-05T13:41:25.815" v="18"/>
          <ac:grpSpMkLst>
            <pc:docMk/>
            <pc:sldMk cId="1990452242" sldId="315"/>
            <ac:grpSpMk id="320" creationId="{00000000-0000-0000-0000-000000000000}"/>
          </ac:grpSpMkLst>
        </pc:grpChg>
        <pc:picChg chg="add mod">
          <ac:chgData name="Ricardo Correa dos Santos" userId="S::ricardo.correa@sp.senai.br::d3c87e3c-4ad9-45f5-b550-6f6593b82c29" providerId="AD" clId="Web-{E6A557F4-D5C3-1BCE-5E42-15D246E7BA41}" dt="2024-05-05T13:42:19.509" v="31" actId="14100"/>
          <ac:picMkLst>
            <pc:docMk/>
            <pc:sldMk cId="1990452242" sldId="315"/>
            <ac:picMk id="4" creationId="{1E5C5FCE-FD33-0029-9AE9-E193DE457A07}"/>
          </ac:picMkLst>
        </pc:picChg>
        <pc:picChg chg="del">
          <ac:chgData name="Ricardo Correa dos Santos" userId="S::ricardo.correa@sp.senai.br::d3c87e3c-4ad9-45f5-b550-6f6593b82c29" providerId="AD" clId="Web-{E6A557F4-D5C3-1BCE-5E42-15D246E7BA41}" dt="2024-05-05T13:41:06.346" v="13"/>
          <ac:picMkLst>
            <pc:docMk/>
            <pc:sldMk cId="1990452242" sldId="315"/>
            <ac:picMk id="2052" creationId="{48E5F6F8-AC6F-4851-90AE-141B7E95E367}"/>
          </ac:picMkLst>
        </pc:picChg>
      </pc:sldChg>
    </pc:docChg>
  </pc:docChgLst>
  <pc:docChgLst>
    <pc:chgData name="Ricardo Correa dos Santos" userId="S::ricardo.correa@sp.senai.br::d3c87e3c-4ad9-45f5-b550-6f6593b82c29" providerId="AD" clId="Web-{FA2D7D28-674E-0E0C-B9CB-335B895DBC49}"/>
    <pc:docChg chg="modSld">
      <pc:chgData name="Ricardo Correa dos Santos" userId="S::ricardo.correa@sp.senai.br::d3c87e3c-4ad9-45f5-b550-6f6593b82c29" providerId="AD" clId="Web-{FA2D7D28-674E-0E0C-B9CB-335B895DBC49}" dt="2024-04-29T18:06:03.085" v="80" actId="1076"/>
      <pc:docMkLst>
        <pc:docMk/>
      </pc:docMkLst>
      <pc:sldChg chg="modSp">
        <pc:chgData name="Ricardo Correa dos Santos" userId="S::ricardo.correa@sp.senai.br::d3c87e3c-4ad9-45f5-b550-6f6593b82c29" providerId="AD" clId="Web-{FA2D7D28-674E-0E0C-B9CB-335B895DBC49}" dt="2024-04-29T18:06:03.085" v="80" actId="1076"/>
        <pc:sldMkLst>
          <pc:docMk/>
          <pc:sldMk cId="0" sldId="257"/>
        </pc:sldMkLst>
        <pc:spChg chg="mod">
          <ac:chgData name="Ricardo Correa dos Santos" userId="S::ricardo.correa@sp.senai.br::d3c87e3c-4ad9-45f5-b550-6f6593b82c29" providerId="AD" clId="Web-{FA2D7D28-674E-0E0C-B9CB-335B895DBC49}" dt="2024-04-29T18:06:03.085" v="80" actId="1076"/>
          <ac:spMkLst>
            <pc:docMk/>
            <pc:sldMk cId="0" sldId="257"/>
            <ac:spMk id="188" creationId="{00000000-0000-0000-0000-000000000000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29T13:59:34.069" idx="3">
    <p:pos x="12664" y="-192"/>
    <p:text>4. Arquitetura de hardware IoT
4.1. Unidades de medidas computacionais
4.2. I/O (Inputs e Outputs)
4.3. Processadores
4.4. Sensores
4.5. Memórias
4.6. Armazenamento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692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3255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1493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3950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227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2646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7289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985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4845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633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1943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707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5358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9862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9662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114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8422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0466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751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908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8583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66704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6557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9578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13749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9478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0006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6925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13744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9945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094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61273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41744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6499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94727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61681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45876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47189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34088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59948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043890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5373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7126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47435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2238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27276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65566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1020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3999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09237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30025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657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86760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97509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60187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7613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76925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07414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11303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99405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31654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32509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7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4" name="Google Shape;140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4038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8363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9f1e54b7c_0_2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c9f1e54b7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9027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325" y="1637146"/>
            <a:ext cx="18733500" cy="4513200"/>
          </a:xfrm>
          <a:prstGeom prst="rect">
            <a:avLst/>
          </a:prstGeom>
        </p:spPr>
        <p:txBody>
          <a:bodyPr spcFirstLastPara="1" wrap="square" lIns="201025" tIns="201025" rIns="201025" bIns="201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400"/>
              <a:buNone/>
              <a:defRPr sz="11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5307" y="6231576"/>
            <a:ext cx="18733500" cy="17427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85307" y="2432109"/>
            <a:ext cx="18733500" cy="4317300"/>
          </a:xfrm>
          <a:prstGeom prst="rect">
            <a:avLst/>
          </a:prstGeom>
        </p:spPr>
        <p:txBody>
          <a:bodyPr spcFirstLastPara="1" wrap="square" lIns="201025" tIns="201025" rIns="201025" bIns="201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400"/>
              <a:buNone/>
              <a:defRPr sz="26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85307" y="6931003"/>
            <a:ext cx="18733500" cy="28602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marL="457200" lvl="0" indent="-48260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marL="914400" lvl="1" indent="-42545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marL="1371600" lvl="2" indent="-42545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marL="1828800" lvl="3" indent="-42545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marL="2286000" lvl="4" indent="-42545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marL="2743200" lvl="5" indent="-42545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marL="3200400" lvl="6" indent="-425450" algn="ctr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marL="3657600" lvl="7" indent="-425450" algn="ctr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marL="4114800" lvl="8" indent="-425450" algn="ctr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145691" y="1020182"/>
            <a:ext cx="15812700" cy="30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100" b="0" i="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2145691" y="1020182"/>
            <a:ext cx="15812700" cy="30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100" b="0" i="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8756861" y="2375171"/>
            <a:ext cx="10305300" cy="5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10052050" y="0"/>
            <a:ext cx="10052050" cy="11151870"/>
          </a:xfrm>
          <a:custGeom>
            <a:avLst/>
            <a:gdLst/>
            <a:ahLst/>
            <a:cxnLst/>
            <a:rect l="l" t="t" r="r" b="b"/>
            <a:pathLst>
              <a:path w="10052050" h="11151870" extrusionOk="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/>
          <p:nvPr/>
        </p:nvSpPr>
        <p:spPr>
          <a:xfrm>
            <a:off x="1047151" y="9319087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6"/>
          <p:cNvSpPr/>
          <p:nvPr/>
        </p:nvSpPr>
        <p:spPr>
          <a:xfrm>
            <a:off x="1047076" y="9439611"/>
            <a:ext cx="3693160" cy="700404"/>
          </a:xfrm>
          <a:custGeom>
            <a:avLst/>
            <a:gdLst/>
            <a:ahLst/>
            <a:cxnLst/>
            <a:rect l="l" t="t" r="r" b="b"/>
            <a:pathLst>
              <a:path w="3693160" h="700404" extrusionOk="0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w="3693160" h="700404" extrusionOk="0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w="3693160" h="700404" extrusionOk="0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w="3693160" h="700404" extrusionOk="0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w="3693160" h="700404" extrusionOk="0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w="3693160" h="700404" extrusionOk="0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w="3693160" h="700404" extrusionOk="0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w="3693160" h="700404" extrusionOk="0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w="3693160" h="700404" extrusionOk="0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w="3693160" h="700404" extrusionOk="0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w="3693160" h="700404" extrusionOk="0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w="3693160" h="700404" extrusionOk="0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w="3693160" h="700404" extrusionOk="0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w="3693160" h="700404" extrusionOk="0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w="3693160" h="700404" extrusionOk="0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14353" y="1057130"/>
            <a:ext cx="3245974" cy="272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14353" y="4303094"/>
            <a:ext cx="3245974" cy="272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14353" y="7549068"/>
            <a:ext cx="3245974" cy="272243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2145691" y="1020182"/>
            <a:ext cx="15812700" cy="30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100" b="0" i="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1005205" y="2601150"/>
            <a:ext cx="8745300" cy="7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10353611" y="2601150"/>
            <a:ext cx="8745300" cy="7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6835394" y="10517696"/>
            <a:ext cx="64332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dt" idx="10"/>
          </p:nvPr>
        </p:nvSpPr>
        <p:spPr>
          <a:xfrm>
            <a:off x="1005205" y="10517696"/>
            <a:ext cx="46239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14474953" y="10517696"/>
            <a:ext cx="46239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8704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85307" y="4729215"/>
            <a:ext cx="18733500" cy="18510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500" cy="12591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18733500" cy="75120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marL="457200" lvl="0" indent="-48260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marL="914400" lvl="1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marL="1371600" lvl="2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marL="1828800" lvl="3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marL="2286000" lvl="4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marL="2743200" lvl="5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marL="3200400" lvl="6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marL="3657600" lvl="7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marL="4114800" lvl="8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500" cy="12591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8794200" cy="75120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marL="457200" lvl="0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 sz="31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0624568" y="2534022"/>
            <a:ext cx="8794200" cy="75120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marL="457200" lvl="0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 sz="31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500" cy="12591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85307" y="1221634"/>
            <a:ext cx="6173700" cy="1661700"/>
          </a:xfrm>
          <a:prstGeom prst="rect">
            <a:avLst/>
          </a:prstGeom>
        </p:spPr>
        <p:txBody>
          <a:bodyPr spcFirstLastPara="1" wrap="square" lIns="201025" tIns="201025" rIns="201025" bIns="2010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85307" y="3055404"/>
            <a:ext cx="6173700" cy="69909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077869" y="989774"/>
            <a:ext cx="14000400" cy="89946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1pPr>
            <a:lvl2pPr lvl="1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2pPr>
            <a:lvl3pPr lvl="2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3pPr>
            <a:lvl4pPr lvl="3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4pPr>
            <a:lvl5pPr lvl="4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5pPr>
            <a:lvl6pPr lvl="5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6pPr>
            <a:lvl7pPr lvl="6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7pPr>
            <a:lvl8pPr lvl="7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8pPr>
            <a:lvl9pPr lvl="8">
              <a:spcBef>
                <a:spcPts val="0"/>
              </a:spcBef>
              <a:spcAft>
                <a:spcPts val="0"/>
              </a:spcAft>
              <a:buSzPts val="10600"/>
              <a:buNone/>
              <a:defRPr sz="10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052050" y="-275"/>
            <a:ext cx="10052100" cy="1130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01025" tIns="201025" rIns="201025" bIns="201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83731" y="2711463"/>
            <a:ext cx="8893800" cy="3259200"/>
          </a:xfrm>
          <a:prstGeom prst="rect">
            <a:avLst/>
          </a:prstGeom>
        </p:spPr>
        <p:txBody>
          <a:bodyPr spcFirstLastPara="1" wrap="square" lIns="201025" tIns="201025" rIns="201025" bIns="2010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83731" y="6163304"/>
            <a:ext cx="8893800" cy="2715600"/>
          </a:xfrm>
          <a:prstGeom prst="rect">
            <a:avLst/>
          </a:prstGeom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0860040" y="1592071"/>
            <a:ext cx="8436000" cy="81246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457200" lvl="0" indent="-48260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marL="914400" lvl="1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2pPr>
            <a:lvl3pPr marL="1371600" lvl="2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3pPr>
            <a:lvl4pPr marL="1828800" lvl="3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4pPr>
            <a:lvl5pPr marL="2286000" lvl="4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5pPr>
            <a:lvl6pPr marL="2743200" lvl="5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6pPr>
            <a:lvl7pPr marL="3200400" lvl="6" indent="-425450">
              <a:spcBef>
                <a:spcPts val="0"/>
              </a:spcBef>
              <a:spcAft>
                <a:spcPts val="0"/>
              </a:spcAft>
              <a:buSzPts val="3100"/>
              <a:buChar char="●"/>
              <a:defRPr/>
            </a:lvl7pPr>
            <a:lvl8pPr marL="3657600" lvl="7" indent="-425450">
              <a:spcBef>
                <a:spcPts val="0"/>
              </a:spcBef>
              <a:spcAft>
                <a:spcPts val="0"/>
              </a:spcAft>
              <a:buSzPts val="3100"/>
              <a:buChar char="○"/>
              <a:defRPr/>
            </a:lvl8pPr>
            <a:lvl9pPr marL="4114800" lvl="8" indent="-425450">
              <a:spcBef>
                <a:spcPts val="0"/>
              </a:spcBef>
              <a:spcAft>
                <a:spcPts val="0"/>
              </a:spcAft>
              <a:buSzPts val="3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85307" y="9302042"/>
            <a:ext cx="13188900" cy="1330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307" y="978506"/>
            <a:ext cx="18733500" cy="12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307" y="2534022"/>
            <a:ext cx="18733500" cy="7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t" anchorCtr="0">
            <a:normAutofit/>
          </a:bodyPr>
          <a:lstStyle>
            <a:lvl1pPr marL="457200" lvl="0" indent="-482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Char char="●"/>
              <a:defRPr sz="4000">
                <a:solidFill>
                  <a:schemeClr val="dk2"/>
                </a:solidFill>
              </a:defRPr>
            </a:lvl1pPr>
            <a:lvl2pPr marL="914400" lvl="1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  <a:defRPr sz="3100">
                <a:solidFill>
                  <a:schemeClr val="dk2"/>
                </a:solidFill>
              </a:defRPr>
            </a:lvl2pPr>
            <a:lvl3pPr marL="1371600" lvl="2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■"/>
              <a:defRPr sz="3100">
                <a:solidFill>
                  <a:schemeClr val="dk2"/>
                </a:solidFill>
              </a:defRPr>
            </a:lvl3pPr>
            <a:lvl4pPr marL="1828800" lvl="3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  <a:defRPr sz="3100">
                <a:solidFill>
                  <a:schemeClr val="dk2"/>
                </a:solidFill>
              </a:defRPr>
            </a:lvl4pPr>
            <a:lvl5pPr marL="2286000" lvl="4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  <a:defRPr sz="3100">
                <a:solidFill>
                  <a:schemeClr val="dk2"/>
                </a:solidFill>
              </a:defRPr>
            </a:lvl5pPr>
            <a:lvl6pPr marL="2743200" lvl="5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■"/>
              <a:defRPr sz="3100">
                <a:solidFill>
                  <a:schemeClr val="dk2"/>
                </a:solidFill>
              </a:defRPr>
            </a:lvl6pPr>
            <a:lvl7pPr marL="3200400" lvl="6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●"/>
              <a:defRPr sz="3100">
                <a:solidFill>
                  <a:schemeClr val="dk2"/>
                </a:solidFill>
              </a:defRPr>
            </a:lvl7pPr>
            <a:lvl8pPr marL="3657600" lvl="7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○"/>
              <a:defRPr sz="3100">
                <a:solidFill>
                  <a:schemeClr val="dk2"/>
                </a:solidFill>
              </a:defRPr>
            </a:lvl8pPr>
            <a:lvl9pPr marL="4114800" lvl="8" indent="-425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Char char="■"/>
              <a:defRPr sz="3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25" tIns="201025" rIns="201025" bIns="201025" anchor="ctr" anchorCtr="0">
            <a:normAutofit/>
          </a:bodyPr>
          <a:lstStyle>
            <a:lvl1pPr lvl="0" algn="r">
              <a:buNone/>
              <a:defRPr sz="2200">
                <a:solidFill>
                  <a:schemeClr val="dk2"/>
                </a:solidFill>
              </a:defRPr>
            </a:lvl1pPr>
            <a:lvl2pPr lvl="1" algn="r">
              <a:buNone/>
              <a:defRPr sz="2200">
                <a:solidFill>
                  <a:schemeClr val="dk2"/>
                </a:solidFill>
              </a:defRPr>
            </a:lvl2pPr>
            <a:lvl3pPr lvl="2" algn="r">
              <a:buNone/>
              <a:defRPr sz="2200">
                <a:solidFill>
                  <a:schemeClr val="dk2"/>
                </a:solidFill>
              </a:defRPr>
            </a:lvl3pPr>
            <a:lvl4pPr lvl="3" algn="r">
              <a:buNone/>
              <a:defRPr sz="2200">
                <a:solidFill>
                  <a:schemeClr val="dk2"/>
                </a:solidFill>
              </a:defRPr>
            </a:lvl4pPr>
            <a:lvl5pPr lvl="4" algn="r">
              <a:buNone/>
              <a:defRPr sz="2200">
                <a:solidFill>
                  <a:schemeClr val="dk2"/>
                </a:solidFill>
              </a:defRPr>
            </a:lvl5pPr>
            <a:lvl6pPr lvl="5" algn="r">
              <a:buNone/>
              <a:defRPr sz="2200">
                <a:solidFill>
                  <a:schemeClr val="dk2"/>
                </a:solidFill>
              </a:defRPr>
            </a:lvl6pPr>
            <a:lvl7pPr lvl="6" algn="r">
              <a:buNone/>
              <a:defRPr sz="2200">
                <a:solidFill>
                  <a:schemeClr val="dk2"/>
                </a:solidFill>
              </a:defRPr>
            </a:lvl7pPr>
            <a:lvl8pPr lvl="7" algn="r">
              <a:buNone/>
              <a:defRPr sz="2200">
                <a:solidFill>
                  <a:schemeClr val="dk2"/>
                </a:solidFill>
              </a:defRPr>
            </a:lvl8pPr>
            <a:lvl9pPr lvl="8" algn="r">
              <a:buNone/>
              <a:defRPr sz="22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_LY0ME2pg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comments" Target="../comments/commen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www.sp.senai.b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7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85" name="Google Shape;85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104100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7"/>
            <p:cNvSpPr/>
            <p:nvPr/>
          </p:nvSpPr>
          <p:spPr>
            <a:xfrm>
              <a:off x="6806190" y="4825978"/>
              <a:ext cx="6492240" cy="1656714"/>
            </a:xfrm>
            <a:custGeom>
              <a:avLst/>
              <a:gdLst/>
              <a:ahLst/>
              <a:cxnLst/>
              <a:rect l="l" t="t" r="r" b="b"/>
              <a:pathLst>
                <a:path w="6492240" h="1656714" extrusionOk="0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6806069" y="5037842"/>
              <a:ext cx="6492240" cy="1230630"/>
            </a:xfrm>
            <a:custGeom>
              <a:avLst/>
              <a:gdLst/>
              <a:ahLst/>
              <a:cxnLst/>
              <a:rect l="l" t="t" r="r" b="b"/>
              <a:pathLst>
                <a:path w="6492240" h="1230629" extrusionOk="0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w="6492240" h="1230629" extrusionOk="0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w="6492240" h="1230629" extrusionOk="0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w="6492240" h="1230629" extrusionOk="0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w="6492240" h="1230629" extrusionOk="0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w="6492240" h="1230629" extrusionOk="0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w="6492240" h="1230629" extrusionOk="0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w="6492240" h="1230629" extrusionOk="0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w="6492240" h="1230629" extrusionOk="0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w="6492240" h="1230629" extrusionOk="0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w="6492240" h="1230629" extrusionOk="0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w="6492240" h="1230629" extrusionOk="0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w="6492240" h="1230629" extrusionOk="0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w="6492240" h="1230629" extrusionOk="0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w="6492240" h="1230629" extrusionOk="0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 extrusionOk="0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7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90" name="Google Shape;90;p17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>
                <a:solidFill>
                  <a:srgbClr val="FFFF00"/>
                </a:solidFill>
                <a:latin typeface="Monotype Corsiva"/>
              </a:rPr>
              <a:t>SELECT / order by</a:t>
            </a:r>
            <a:endParaRPr lang="pt-BR"/>
          </a:p>
        </p:txBody>
      </p:sp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1227327" y="3832014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ORDER BY nome </a:t>
            </a:r>
            <a:r>
              <a:rPr lang="pt-BR" sz="4800">
                <a:solidFill>
                  <a:srgbClr val="FF0000"/>
                </a:solidFill>
                <a:sym typeface="Montserrat Light"/>
              </a:rPr>
              <a:t>desc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2" name="Google Shape;353;p20">
            <a:extLst>
              <a:ext uri="{FF2B5EF4-FFF2-40B4-BE49-F238E27FC236}">
                <a16:creationId xmlns:a16="http://schemas.microsoft.com/office/drawing/2014/main" id="{ED17B6E7-59DB-647E-966D-4076A3F02F4F}"/>
              </a:ext>
            </a:extLst>
          </p:cNvPr>
          <p:cNvSpPr txBox="1"/>
          <p:nvPr/>
        </p:nvSpPr>
        <p:spPr>
          <a:xfrm>
            <a:off x="1226807" y="6109516"/>
            <a:ext cx="18284605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ORDER BY estado </a:t>
            </a:r>
            <a:r>
              <a:rPr lang="pt-BR" sz="4800">
                <a:solidFill>
                  <a:srgbClr val="FF0000"/>
                </a:solidFill>
                <a:sym typeface="Montserrat Light"/>
              </a:rPr>
              <a:t>DESC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, cidade, sexo, nome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75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>
                <a:solidFill>
                  <a:srgbClr val="FFFF00"/>
                </a:solidFill>
                <a:latin typeface="Monotype Corsiva"/>
              </a:rPr>
              <a:t>SELECT / order by (DESC)</a:t>
            </a:r>
            <a:endParaRPr lang="pt-BR"/>
          </a:p>
        </p:txBody>
      </p:sp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1227327" y="3832014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ORDER BY nome </a:t>
            </a:r>
            <a:r>
              <a:rPr lang="pt-BR" sz="4800">
                <a:solidFill>
                  <a:srgbClr val="FF0000"/>
                </a:solidFill>
                <a:sym typeface="Montserrat Light"/>
              </a:rPr>
              <a:t>desc</a:t>
            </a:r>
            <a:endParaRPr lang="pt-BR">
              <a:solidFill>
                <a:srgbClr val="FF0000"/>
              </a:solidFill>
            </a:endParaRPr>
          </a:p>
        </p:txBody>
      </p:sp>
      <p:sp>
        <p:nvSpPr>
          <p:cNvPr id="2" name="Google Shape;353;p20">
            <a:extLst>
              <a:ext uri="{FF2B5EF4-FFF2-40B4-BE49-F238E27FC236}">
                <a16:creationId xmlns:a16="http://schemas.microsoft.com/office/drawing/2014/main" id="{ED17B6E7-59DB-647E-966D-4076A3F02F4F}"/>
              </a:ext>
            </a:extLst>
          </p:cNvPr>
          <p:cNvSpPr txBox="1"/>
          <p:nvPr/>
        </p:nvSpPr>
        <p:spPr>
          <a:xfrm>
            <a:off x="1226807" y="6109516"/>
            <a:ext cx="18284605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ORDER BY estado </a:t>
            </a:r>
            <a:r>
              <a:rPr lang="pt-BR" sz="4800">
                <a:solidFill>
                  <a:srgbClr val="FF0000"/>
                </a:solidFill>
                <a:sym typeface="Montserrat Light"/>
              </a:rPr>
              <a:t>DESC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, cidade, sexo, nome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15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>
                <a:solidFill>
                  <a:srgbClr val="FFFF00"/>
                </a:solidFill>
                <a:latin typeface="Monotype Corsiva"/>
              </a:rPr>
              <a:t>SELECT / Where (and)</a:t>
            </a:r>
            <a:endParaRPr lang="pt-BR"/>
          </a:p>
        </p:txBody>
      </p:sp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1227327" y="3832014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estado = 'sp'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Google Shape;353;p20">
            <a:extLst>
              <a:ext uri="{FF2B5EF4-FFF2-40B4-BE49-F238E27FC236}">
                <a16:creationId xmlns:a16="http://schemas.microsoft.com/office/drawing/2014/main" id="{ED17B6E7-59DB-647E-966D-4076A3F02F4F}"/>
              </a:ext>
            </a:extLst>
          </p:cNvPr>
          <p:cNvSpPr txBox="1"/>
          <p:nvPr/>
        </p:nvSpPr>
        <p:spPr>
          <a:xfrm>
            <a:off x="1226807" y="6109516"/>
            <a:ext cx="18284605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estado = 'sp'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AND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sexo = 'F'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65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>
                <a:solidFill>
                  <a:srgbClr val="FFFF00"/>
                </a:solidFill>
                <a:latin typeface="Monotype Corsiva"/>
              </a:rPr>
              <a:t>SELECT / Where (Operadores)</a:t>
            </a:r>
            <a:endParaRPr lang="pt-BR"/>
          </a:p>
        </p:txBody>
      </p:sp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1227327" y="3832014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codigo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&gt;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 20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Google Shape;353;p20">
            <a:extLst>
              <a:ext uri="{FF2B5EF4-FFF2-40B4-BE49-F238E27FC236}">
                <a16:creationId xmlns:a16="http://schemas.microsoft.com/office/drawing/2014/main" id="{ED17B6E7-59DB-647E-966D-4076A3F02F4F}"/>
              </a:ext>
            </a:extLst>
          </p:cNvPr>
          <p:cNvSpPr txBox="1"/>
          <p:nvPr/>
        </p:nvSpPr>
        <p:spPr>
          <a:xfrm>
            <a:off x="1226807" y="6109516"/>
            <a:ext cx="18284605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codigo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&gt;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20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AND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codigo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&lt;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25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>
                <a:solidFill>
                  <a:srgbClr val="FFFF00"/>
                </a:solidFill>
                <a:latin typeface="Monotype Corsiva"/>
              </a:rPr>
              <a:t>SELECT / Where (in)</a:t>
            </a:r>
            <a:endParaRPr lang="pt-BR"/>
          </a:p>
        </p:txBody>
      </p:sp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1227327" y="3832014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codigo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IN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('20','22','24')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Google Shape;353;p20">
            <a:extLst>
              <a:ext uri="{FF2B5EF4-FFF2-40B4-BE49-F238E27FC236}">
                <a16:creationId xmlns:a16="http://schemas.microsoft.com/office/drawing/2014/main" id="{ED17B6E7-59DB-647E-966D-4076A3F02F4F}"/>
              </a:ext>
            </a:extLst>
          </p:cNvPr>
          <p:cNvSpPr txBox="1"/>
          <p:nvPr/>
        </p:nvSpPr>
        <p:spPr>
          <a:xfrm>
            <a:off x="1226807" y="6109516"/>
            <a:ext cx="18284605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estado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IN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('SP','RJ') AND sexo = 'F'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26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>
                <a:solidFill>
                  <a:srgbClr val="FFFF00"/>
                </a:solidFill>
                <a:latin typeface="Monotype Corsiva"/>
              </a:rPr>
              <a:t>SELECT / Where (between)</a:t>
            </a:r>
            <a:endParaRPr lang="pt-BR"/>
          </a:p>
        </p:txBody>
      </p:sp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1227327" y="3832014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codigo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BETWEEN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20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AND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25;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Google Shape;353;p20">
            <a:extLst>
              <a:ext uri="{FF2B5EF4-FFF2-40B4-BE49-F238E27FC236}">
                <a16:creationId xmlns:a16="http://schemas.microsoft.com/office/drawing/2014/main" id="{ED17B6E7-59DB-647E-966D-4076A3F02F4F}"/>
              </a:ext>
            </a:extLst>
          </p:cNvPr>
          <p:cNvSpPr txBox="1"/>
          <p:nvPr/>
        </p:nvSpPr>
        <p:spPr>
          <a:xfrm>
            <a:off x="1226807" y="6109516"/>
            <a:ext cx="18284605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data_nascimento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BETWEEN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'1970-01-01'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and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'1990-01-01'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2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>
                <a:solidFill>
                  <a:srgbClr val="FFFF00"/>
                </a:solidFill>
                <a:latin typeface="Monotype Corsiva"/>
              </a:rPr>
              <a:t>SELECT / Where (like)</a:t>
            </a:r>
            <a:endParaRPr lang="pt-BR"/>
          </a:p>
        </p:txBody>
      </p:sp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1227327" y="3832014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 dirty="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 dirty="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 dirty="0">
                <a:solidFill>
                  <a:schemeClr val="bg1"/>
                </a:solidFill>
                <a:sym typeface="Montserrat Light"/>
              </a:rPr>
              <a:t>nome </a:t>
            </a:r>
            <a:r>
              <a:rPr lang="pt-BR" sz="4800" dirty="0" err="1">
                <a:solidFill>
                  <a:srgbClr val="C00000"/>
                </a:solidFill>
                <a:sym typeface="Montserrat Light"/>
              </a:rPr>
              <a:t>like</a:t>
            </a:r>
            <a:r>
              <a:rPr lang="pt-BR" sz="4800" dirty="0">
                <a:solidFill>
                  <a:srgbClr val="C00000"/>
                </a:solidFill>
                <a:sym typeface="Montserrat Light"/>
              </a:rPr>
              <a:t> </a:t>
            </a:r>
            <a:r>
              <a:rPr lang="pt-BR" sz="4800" dirty="0">
                <a:solidFill>
                  <a:schemeClr val="bg1"/>
                </a:solidFill>
                <a:sym typeface="Montserrat Light"/>
              </a:rPr>
              <a:t>'a</a:t>
            </a:r>
            <a:r>
              <a:rPr lang="pt-BR" sz="4800" dirty="0">
                <a:solidFill>
                  <a:srgbClr val="C00000"/>
                </a:solidFill>
                <a:sym typeface="Montserrat Light"/>
              </a:rPr>
              <a:t>%</a:t>
            </a:r>
            <a:r>
              <a:rPr lang="pt-BR" sz="4800" dirty="0">
                <a:solidFill>
                  <a:schemeClr val="bg1"/>
                </a:solidFill>
                <a:sym typeface="Montserrat Light"/>
              </a:rPr>
              <a:t>'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Google Shape;353;p20">
            <a:extLst>
              <a:ext uri="{FF2B5EF4-FFF2-40B4-BE49-F238E27FC236}">
                <a16:creationId xmlns:a16="http://schemas.microsoft.com/office/drawing/2014/main" id="{48CE7639-C803-B81F-28E4-89871A7EC826}"/>
              </a:ext>
            </a:extLst>
          </p:cNvPr>
          <p:cNvSpPr txBox="1"/>
          <p:nvPr/>
        </p:nvSpPr>
        <p:spPr>
          <a:xfrm>
            <a:off x="1289825" y="5576849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nome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like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'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%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a'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Google Shape;353;p20">
            <a:extLst>
              <a:ext uri="{FF2B5EF4-FFF2-40B4-BE49-F238E27FC236}">
                <a16:creationId xmlns:a16="http://schemas.microsoft.com/office/drawing/2014/main" id="{74B2370E-59EA-469A-E6FC-260603412240}"/>
              </a:ext>
            </a:extLst>
          </p:cNvPr>
          <p:cNvSpPr txBox="1"/>
          <p:nvPr/>
        </p:nvSpPr>
        <p:spPr>
          <a:xfrm>
            <a:off x="1247651" y="7426798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WHERE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nome 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like 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'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%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a</a:t>
            </a:r>
            <a:r>
              <a:rPr lang="pt-BR" sz="4800">
                <a:solidFill>
                  <a:srgbClr val="C00000"/>
                </a:solidFill>
                <a:sym typeface="Montserrat Light"/>
              </a:rPr>
              <a:t>%</a:t>
            </a:r>
            <a:r>
              <a:rPr lang="pt-BR" sz="4800">
                <a:solidFill>
                  <a:schemeClr val="bg1"/>
                </a:solidFill>
                <a:sym typeface="Montserrat Light"/>
              </a:rPr>
              <a:t>'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5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Funções de agregação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DML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22051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</a:t>
            </a:r>
            <a:endParaRPr lang="pt-BR" dirty="0"/>
          </a:p>
        </p:txBody>
      </p:sp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2896272" y="3579822"/>
            <a:ext cx="16436919" cy="210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5400" i="1" dirty="0">
                <a:solidFill>
                  <a:srgbClr val="FFC000"/>
                </a:solidFill>
                <a:latin typeface="Segoe UI"/>
                <a:cs typeface="Segoe UI"/>
                <a:sym typeface="Montserrat Light"/>
              </a:rPr>
              <a:t>Uma</a:t>
            </a:r>
            <a:r>
              <a:rPr lang="pt-BR" sz="5400" i="1" dirty="0">
                <a:solidFill>
                  <a:srgbClr val="FFC000"/>
                </a:solidFill>
                <a:latin typeface="Segoe UI"/>
                <a:cs typeface="Segoe UI"/>
              </a:rPr>
              <a:t> função de agregação executa um cálculo em um conjunto de valores e retorna um único valor.</a:t>
            </a:r>
            <a:endParaRPr lang="pt-BR" sz="5400" i="1" dirty="0">
              <a:solidFill>
                <a:srgbClr val="FFC000"/>
              </a:solidFill>
            </a:endParaRPr>
          </a:p>
          <a:p>
            <a:pPr>
              <a:lnSpc>
                <a:spcPct val="150000"/>
              </a:lnSpc>
            </a:pPr>
            <a:endParaRPr lang="pt-BR" sz="4800" dirty="0">
              <a:solidFill>
                <a:schemeClr val="bg1"/>
              </a:solidFill>
            </a:endParaRPr>
          </a:p>
        </p:txBody>
      </p:sp>
      <p:sp>
        <p:nvSpPr>
          <p:cNvPr id="3" name="Google Shape;353;p20">
            <a:extLst>
              <a:ext uri="{FF2B5EF4-FFF2-40B4-BE49-F238E27FC236}">
                <a16:creationId xmlns:a16="http://schemas.microsoft.com/office/drawing/2014/main" id="{48CE7639-C803-B81F-28E4-89871A7EC826}"/>
              </a:ext>
            </a:extLst>
          </p:cNvPr>
          <p:cNvSpPr txBox="1"/>
          <p:nvPr/>
        </p:nvSpPr>
        <p:spPr>
          <a:xfrm>
            <a:off x="2815478" y="6204061"/>
            <a:ext cx="16189179" cy="4952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4400" b="1" dirty="0">
                <a:solidFill>
                  <a:srgbClr val="FFFFFF"/>
                </a:solidFill>
                <a:latin typeface="Montserrat"/>
              </a:rPr>
              <a:t>ALGUNS EXEMPLOS DE FUNÇÕES DE AGREGAÇÃO</a:t>
            </a:r>
          </a:p>
          <a:p>
            <a:pPr algn="ctr"/>
            <a:endParaRPr lang="pt-BR" sz="4400" dirty="0">
              <a:solidFill>
                <a:srgbClr val="FFFFFF"/>
              </a:solidFill>
              <a:latin typeface="Montserrat"/>
            </a:endParaRPr>
          </a:p>
          <a:p>
            <a:pPr algn="ctr"/>
            <a:r>
              <a:rPr lang="pt-BR" sz="3600" b="1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COUNT</a:t>
            </a:r>
            <a:r>
              <a:rPr lang="pt-BR" sz="3600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();</a:t>
            </a:r>
            <a:endParaRPr lang="pt-BR" sz="3600" dirty="0">
              <a:solidFill>
                <a:srgbClr val="FFFFFF"/>
              </a:solidFill>
            </a:endParaRPr>
          </a:p>
          <a:p>
            <a:pPr algn="ctr"/>
            <a:r>
              <a:rPr lang="pt-BR" sz="3600" b="1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AVG</a:t>
            </a:r>
            <a:r>
              <a:rPr lang="pt-BR" sz="3600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();</a:t>
            </a:r>
            <a:endParaRPr lang="pt-BR" sz="3600" dirty="0">
              <a:solidFill>
                <a:srgbClr val="FFFFFF"/>
              </a:solidFill>
            </a:endParaRPr>
          </a:p>
          <a:p>
            <a:pPr algn="ctr"/>
            <a:r>
              <a:rPr lang="pt-BR" sz="3600" b="1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SUM</a:t>
            </a:r>
            <a:r>
              <a:rPr lang="pt-BR" sz="3600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();</a:t>
            </a:r>
            <a:endParaRPr lang="pt-BR" sz="3600" dirty="0">
              <a:solidFill>
                <a:srgbClr val="FFFFFF"/>
              </a:solidFill>
            </a:endParaRPr>
          </a:p>
          <a:p>
            <a:pPr algn="ctr"/>
            <a:r>
              <a:rPr lang="pt-BR" sz="3600" b="1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MIN</a:t>
            </a:r>
            <a:r>
              <a:rPr lang="pt-BR" sz="3600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();</a:t>
            </a:r>
            <a:endParaRPr lang="pt-BR" sz="3600" dirty="0">
              <a:solidFill>
                <a:srgbClr val="FFFFFF"/>
              </a:solidFill>
            </a:endParaRPr>
          </a:p>
          <a:p>
            <a:pPr algn="ctr"/>
            <a:r>
              <a:rPr lang="pt-BR" sz="3600" b="1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MAX</a:t>
            </a:r>
            <a:r>
              <a:rPr lang="pt-BR" sz="3600" dirty="0">
                <a:solidFill>
                  <a:srgbClr val="FFFFFF"/>
                </a:solidFill>
                <a:latin typeface="Segoe UI"/>
                <a:cs typeface="Segoe UI"/>
                <a:sym typeface="Montserrat Light"/>
              </a:rPr>
              <a:t>().</a:t>
            </a:r>
            <a:endParaRPr lang="pt-BR" sz="3600" dirty="0">
              <a:solidFill>
                <a:srgbClr val="FFFFFF"/>
              </a:solidFill>
            </a:endParaRPr>
          </a:p>
          <a:p>
            <a:pPr algn="r">
              <a:lnSpc>
                <a:spcPct val="150000"/>
              </a:lnSpc>
            </a:pPr>
            <a:endParaRPr lang="pt-BR" sz="4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765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count</a:t>
            </a:r>
            <a:endParaRPr lang="pt-BR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1F0E0D0F-C64F-446F-BF24-385533BF5C0F}"/>
              </a:ext>
            </a:extLst>
          </p:cNvPr>
          <p:cNvSpPr txBox="1">
            <a:spLocks/>
          </p:cNvSpPr>
          <p:nvPr/>
        </p:nvSpPr>
        <p:spPr>
          <a:xfrm>
            <a:off x="1047077" y="4592174"/>
            <a:ext cx="9648138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Sintaxe da Função COUNT()</a:t>
            </a:r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ctangle 69">
            <a:extLst>
              <a:ext uri="{FF2B5EF4-FFF2-40B4-BE49-F238E27FC236}">
                <a16:creationId xmlns:a16="http://schemas.microsoft.com/office/drawing/2014/main" id="{72EC9722-8682-4DDC-AB7B-A7B8B7A9814E}"/>
              </a:ext>
            </a:extLst>
          </p:cNvPr>
          <p:cNvSpPr/>
          <p:nvPr/>
        </p:nvSpPr>
        <p:spPr>
          <a:xfrm>
            <a:off x="11742293" y="5189533"/>
            <a:ext cx="8100034" cy="5647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sz="3958" u="sng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COUNT</a:t>
            </a:r>
            <a:r>
              <a:rPr lang="en-US" sz="3958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(NOME) </a:t>
            </a:r>
            <a:r>
              <a:rPr lang="en-US" sz="3958" dirty="0">
                <a:solidFill>
                  <a:srgbClr val="FFFF00"/>
                </a:solidFill>
                <a:latin typeface="Consolas" panose="020B0609020204030204" pitchFamily="49" charset="0"/>
              </a:rPr>
              <a:t>AS QTD_ALUNOS_SP </a:t>
            </a:r>
          </a:p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 </a:t>
            </a:r>
            <a:r>
              <a:rPr lang="en-US" sz="3958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alunos</a:t>
            </a:r>
            <a:r>
              <a:rPr lang="en-US" sz="3958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3958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3958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estado</a:t>
            </a:r>
            <a:r>
              <a:rPr lang="en-US" sz="3958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= '</a:t>
            </a:r>
            <a:r>
              <a:rPr lang="en-US" sz="3958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sp</a:t>
            </a:r>
            <a:r>
              <a:rPr lang="en-US" sz="3958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'</a:t>
            </a:r>
            <a:endParaRPr lang="pt-BR" sz="3958" dirty="0">
              <a:solidFill>
                <a:srgbClr val="00B0F0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FB9F752A-595C-4C90-BCC0-0E6F51BBBE69}"/>
              </a:ext>
            </a:extLst>
          </p:cNvPr>
          <p:cNvSpPr txBox="1">
            <a:spLocks/>
          </p:cNvSpPr>
          <p:nvPr/>
        </p:nvSpPr>
        <p:spPr>
          <a:xfrm>
            <a:off x="12552997" y="4662480"/>
            <a:ext cx="6216240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Exemplo de uso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>
            <a:off x="9897983" y="5803927"/>
            <a:ext cx="1594464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69">
            <a:extLst>
              <a:ext uri="{FF2B5EF4-FFF2-40B4-BE49-F238E27FC236}">
                <a16:creationId xmlns:a16="http://schemas.microsoft.com/office/drawing/2014/main" id="{598D341A-DF70-498D-9807-14D6EEA7B855}"/>
              </a:ext>
            </a:extLst>
          </p:cNvPr>
          <p:cNvSpPr/>
          <p:nvPr/>
        </p:nvSpPr>
        <p:spPr>
          <a:xfrm>
            <a:off x="1047076" y="5575935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8001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349724" algn="l"/>
                <a:tab pos="582873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COUNT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coluna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i="1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tabela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condição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758D87-0DCD-43F8-BA22-28A5EAEF55F6}"/>
              </a:ext>
            </a:extLst>
          </p:cNvPr>
          <p:cNvSpPr txBox="1"/>
          <p:nvPr/>
        </p:nvSpPr>
        <p:spPr>
          <a:xfrm>
            <a:off x="1047076" y="3069653"/>
            <a:ext cx="169631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solidFill>
                  <a:schemeClr val="accent4">
                    <a:lumMod val="75000"/>
                  </a:schemeClr>
                </a:solidFill>
              </a:rPr>
              <a:t>A função COUNT() retorna o número de linhas que correspondem a um critério especificado (Faz uma contagem).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0723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17957569" y="900496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18219340" y="900496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18481112" y="900496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18742885" y="900496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19004657" y="900496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19266428" y="900496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19528201" y="900496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19789973" y="900496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7957569" y="926673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8219340" y="926673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18481112" y="926673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18742885" y="926673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19004657" y="926673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9266428" y="926673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19528201" y="926673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19789973" y="926673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7957569" y="952850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18219340" y="952850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18481112" y="952850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18742885" y="952850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19004657" y="952850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19266428" y="952850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19528201" y="952850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19789973" y="952850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17957569" y="9790277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18219340" y="9790277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18481112" y="9790277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18742885" y="9790277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19004657" y="9790277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9266428" y="9790277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19528201" y="9790277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19789973" y="9790277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17957569" y="1005205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18219340" y="1005205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18481112" y="1005205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8742885" y="1005205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19004657" y="1005205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9266428" y="1005205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19528201" y="1005205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19789973" y="1005205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Tahoma" panose="020B0604030504040204" pitchFamily="34" charset="0"/>
              <a:cs typeface="Calibri"/>
              <a:sym typeface="Calibri"/>
            </a:endParaRPr>
          </a:p>
        </p:txBody>
      </p:sp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509075" y="984550"/>
            <a:ext cx="13854900" cy="134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>
              <a:lnSpc>
                <a:spcPct val="120000"/>
              </a:lnSpc>
              <a:buSzPts val="1100"/>
            </a:pPr>
            <a:r>
              <a:rPr lang="pt-BR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Montserrat ExtraBold"/>
              </a:rPr>
              <a:t>BANCO DE DADOS</a:t>
            </a:r>
            <a:endParaRPr sz="4400" b="1" dirty="0">
              <a:solidFill>
                <a:srgbClr val="B3B3B3"/>
              </a:solidFill>
              <a:latin typeface="Montserrat ExtraBold"/>
              <a:ea typeface="Tahoma" panose="020B0604030504040204" pitchFamily="34" charset="0"/>
              <a:cs typeface="Tahoma" panose="020B0604030504040204" pitchFamily="34" charset="0"/>
              <a:sym typeface="Montserrat ExtraBold"/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86" name="Google Shape;186;p18"/>
            <p:cNvSpPr/>
            <p:nvPr/>
          </p:nvSpPr>
          <p:spPr>
            <a:xfrm>
              <a:off x="15364066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15364003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 extrusionOk="0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 extrusionOk="0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 extrusionOk="0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 extrusionOk="0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 extrusionOk="0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 extrusionOk="0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 extrusionOk="0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 extrusionOk="0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 extrusionOk="0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 extrusionOk="0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2055333" y="2535380"/>
            <a:ext cx="17263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FFFFFF"/>
              </a:buClr>
              <a:buSzPts val="2000"/>
            </a:pPr>
            <a:r>
              <a:rPr lang="it-IT" sz="4800" b="1" dirty="0">
                <a:solidFill>
                  <a:schemeClr val="lt1"/>
                </a:solidFill>
                <a:latin typeface="Montserrat"/>
              </a:rPr>
              <a:t>- 2.6. DML (Data Manipulation Language)</a:t>
            </a:r>
            <a:endParaRPr lang="pt-BR" sz="4800" b="1" dirty="0">
              <a:solidFill>
                <a:schemeClr val="lt1"/>
              </a:solidFill>
              <a:latin typeface="Montserrat"/>
            </a:endParaRPr>
          </a:p>
        </p:txBody>
      </p:sp>
      <p:grpSp>
        <p:nvGrpSpPr>
          <p:cNvPr id="189" name="Google Shape;189;p18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190" name="Google Shape;190;p18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Tahoma" panose="020B0604030504040204" pitchFamily="34" charset="0"/>
                <a:cs typeface="Calibri"/>
                <a:sym typeface="Calibri"/>
              </a:endParaRPr>
            </a:p>
          </p:txBody>
        </p:sp>
      </p:grpSp>
      <p:sp>
        <p:nvSpPr>
          <p:cNvPr id="98" name="Google Shape;352;p20">
            <a:extLst>
              <a:ext uri="{FF2B5EF4-FFF2-40B4-BE49-F238E27FC236}">
                <a16:creationId xmlns:a16="http://schemas.microsoft.com/office/drawing/2014/main" id="{519444CB-E671-4228-87C6-D2FDB82E8858}"/>
              </a:ext>
            </a:extLst>
          </p:cNvPr>
          <p:cNvSpPr txBox="1">
            <a:spLocks/>
          </p:cNvSpPr>
          <p:nvPr/>
        </p:nvSpPr>
        <p:spPr>
          <a:xfrm>
            <a:off x="1046738" y="10184802"/>
            <a:ext cx="11454383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Elaborado em junho 2024 – SENAI SUMARÉ – Prof. Ms. Ricardo C. Santos</a:t>
            </a:r>
            <a:endParaRPr lang="pt-BR" sz="2000" b="1" i="1" dirty="0">
              <a:solidFill>
                <a:schemeClr val="accent6">
                  <a:lumMod val="40000"/>
                  <a:lumOff val="60000"/>
                </a:schemeClr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count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D6FC0B-ACD8-4BEA-A608-8B61EBCA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4376830"/>
            <a:ext cx="17010214" cy="4549775"/>
          </a:xfrm>
          <a:prstGeom prst="rect">
            <a:avLst/>
          </a:prstGeom>
        </p:spPr>
      </p:pic>
      <p:sp>
        <p:nvSpPr>
          <p:cNvPr id="45" name="Google Shape;353;p20">
            <a:extLst>
              <a:ext uri="{FF2B5EF4-FFF2-40B4-BE49-F238E27FC236}">
                <a16:creationId xmlns:a16="http://schemas.microsoft.com/office/drawing/2014/main" id="{EB180C32-A074-49AF-92BF-1714EC5B3B31}"/>
              </a:ext>
            </a:extLst>
          </p:cNvPr>
          <p:cNvSpPr txBox="1"/>
          <p:nvPr/>
        </p:nvSpPr>
        <p:spPr>
          <a:xfrm>
            <a:off x="966987" y="3121127"/>
            <a:ext cx="17775898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sym typeface="Montserrat Light"/>
              </a:rPr>
              <a:t>SELECT </a:t>
            </a:r>
            <a:r>
              <a:rPr lang="pt-BR" sz="3600" dirty="0">
                <a:solidFill>
                  <a:srgbClr val="C00000"/>
                </a:solidFill>
                <a:sym typeface="Montserrat Light"/>
              </a:rPr>
              <a:t>COUNT</a:t>
            </a:r>
            <a:r>
              <a:rPr lang="pt-BR" sz="3600" dirty="0">
                <a:solidFill>
                  <a:schemeClr val="bg1"/>
                </a:solidFill>
                <a:sym typeface="Montserrat Light"/>
              </a:rPr>
              <a:t>(NOME) </a:t>
            </a:r>
            <a:r>
              <a:rPr lang="pt-BR" sz="3600" dirty="0">
                <a:solidFill>
                  <a:srgbClr val="FFFF00"/>
                </a:solidFill>
                <a:sym typeface="Montserrat Light"/>
              </a:rPr>
              <a:t>AS</a:t>
            </a:r>
            <a:r>
              <a:rPr lang="pt-BR" sz="3600" dirty="0">
                <a:solidFill>
                  <a:schemeClr val="bg1"/>
                </a:solidFill>
                <a:sym typeface="Montserrat Light"/>
              </a:rPr>
              <a:t> </a:t>
            </a:r>
            <a:r>
              <a:rPr lang="pt-BR" sz="3600" u="sng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Montserrat Light"/>
              </a:rPr>
              <a:t>QTD_ALUNOS_SP</a:t>
            </a:r>
            <a:r>
              <a:rPr lang="pt-BR" sz="3600" dirty="0">
                <a:solidFill>
                  <a:schemeClr val="bg1"/>
                </a:solidFill>
                <a:sym typeface="Montserrat Light"/>
              </a:rPr>
              <a:t> FROM alunos </a:t>
            </a:r>
            <a:r>
              <a:rPr lang="pt-BR" sz="3600" dirty="0">
                <a:solidFill>
                  <a:srgbClr val="C00000"/>
                </a:solidFill>
                <a:sym typeface="Montserrat Light"/>
              </a:rPr>
              <a:t>WHERE</a:t>
            </a:r>
            <a:r>
              <a:rPr lang="pt-BR" sz="3600" dirty="0">
                <a:solidFill>
                  <a:schemeClr val="bg1"/>
                </a:solidFill>
                <a:sym typeface="Montserrat Light"/>
              </a:rPr>
              <a:t> estado = '</a:t>
            </a:r>
            <a:r>
              <a:rPr lang="pt-BR" sz="3600" dirty="0" err="1">
                <a:solidFill>
                  <a:schemeClr val="bg1"/>
                </a:solidFill>
                <a:sym typeface="Montserrat Light"/>
              </a:rPr>
              <a:t>sp</a:t>
            </a:r>
            <a:r>
              <a:rPr lang="pt-BR" sz="3600" dirty="0">
                <a:solidFill>
                  <a:schemeClr val="bg1"/>
                </a:solidFill>
                <a:sym typeface="Montserrat Light"/>
              </a:rPr>
              <a:t>'</a:t>
            </a:r>
            <a:endParaRPr lang="pt-BR" sz="1050" dirty="0">
              <a:solidFill>
                <a:schemeClr val="bg1"/>
              </a:solidFill>
            </a:endParaRP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 flipH="1">
            <a:off x="4740236" y="7401701"/>
            <a:ext cx="1966305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14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avg</a:t>
            </a:r>
            <a:endParaRPr lang="pt-BR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1F0E0D0F-C64F-446F-BF24-385533BF5C0F}"/>
              </a:ext>
            </a:extLst>
          </p:cNvPr>
          <p:cNvSpPr txBox="1">
            <a:spLocks/>
          </p:cNvSpPr>
          <p:nvPr/>
        </p:nvSpPr>
        <p:spPr>
          <a:xfrm>
            <a:off x="1047077" y="4592174"/>
            <a:ext cx="9648138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Sintaxe da Função AVG()</a:t>
            </a:r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ctangle 69">
            <a:extLst>
              <a:ext uri="{FF2B5EF4-FFF2-40B4-BE49-F238E27FC236}">
                <a16:creationId xmlns:a16="http://schemas.microsoft.com/office/drawing/2014/main" id="{72EC9722-8682-4DDC-AB7B-A7B8B7A9814E}"/>
              </a:ext>
            </a:extLst>
          </p:cNvPr>
          <p:cNvSpPr/>
          <p:nvPr/>
        </p:nvSpPr>
        <p:spPr>
          <a:xfrm>
            <a:off x="12512707" y="5189533"/>
            <a:ext cx="7115755" cy="4078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8001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349724" algn="l"/>
                <a:tab pos="582873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AVG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Quantidade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vendas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i="1" dirty="0">
                <a:solidFill>
                  <a:schemeClr val="bg1"/>
                </a:solidFill>
                <a:latin typeface="Consolas" panose="020B0609020204030204" pitchFamily="49" charset="0"/>
              </a:rPr>
              <a:t> = ‘Mouse’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FB9F752A-595C-4C90-BCC0-0E6F51BBBE69}"/>
              </a:ext>
            </a:extLst>
          </p:cNvPr>
          <p:cNvSpPr txBox="1">
            <a:spLocks/>
          </p:cNvSpPr>
          <p:nvPr/>
        </p:nvSpPr>
        <p:spPr>
          <a:xfrm>
            <a:off x="12552997" y="4662480"/>
            <a:ext cx="6216240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Exemplo de uso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>
            <a:off x="9897983" y="5803927"/>
            <a:ext cx="1594464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69">
            <a:extLst>
              <a:ext uri="{FF2B5EF4-FFF2-40B4-BE49-F238E27FC236}">
                <a16:creationId xmlns:a16="http://schemas.microsoft.com/office/drawing/2014/main" id="{598D341A-DF70-498D-9807-14D6EEA7B855}"/>
              </a:ext>
            </a:extLst>
          </p:cNvPr>
          <p:cNvSpPr/>
          <p:nvPr/>
        </p:nvSpPr>
        <p:spPr>
          <a:xfrm>
            <a:off x="1047076" y="5575935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8001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349724" algn="l"/>
                <a:tab pos="582873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AVG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coluna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i="1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tabela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condição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758D87-0DCD-43F8-BA22-28A5EAEF55F6}"/>
              </a:ext>
            </a:extLst>
          </p:cNvPr>
          <p:cNvSpPr txBox="1"/>
          <p:nvPr/>
        </p:nvSpPr>
        <p:spPr>
          <a:xfrm>
            <a:off x="1047076" y="3069653"/>
            <a:ext cx="1696318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solidFill>
                  <a:schemeClr val="accent4">
                    <a:lumMod val="75000"/>
                  </a:schemeClr>
                </a:solidFill>
              </a:rPr>
              <a:t>A função AVG() retorna o valor médio de uma coluna numérica. </a:t>
            </a:r>
          </a:p>
          <a:p>
            <a:endParaRPr lang="pt-BR" sz="3200" i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3486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avg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Google Shape;353;p20">
            <a:extLst>
              <a:ext uri="{FF2B5EF4-FFF2-40B4-BE49-F238E27FC236}">
                <a16:creationId xmlns:a16="http://schemas.microsoft.com/office/drawing/2014/main" id="{EB180C32-A074-49AF-92BF-1714EC5B3B31}"/>
              </a:ext>
            </a:extLst>
          </p:cNvPr>
          <p:cNvSpPr txBox="1"/>
          <p:nvPr/>
        </p:nvSpPr>
        <p:spPr>
          <a:xfrm>
            <a:off x="1164099" y="2967953"/>
            <a:ext cx="17775898" cy="102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SELECT </a:t>
            </a:r>
            <a:r>
              <a:rPr lang="en-US" sz="3600" dirty="0">
                <a:solidFill>
                  <a:srgbClr val="C00000"/>
                </a:solidFill>
              </a:rPr>
              <a:t>AVG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u="sng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CODIGO</a:t>
            </a:r>
            <a:r>
              <a:rPr lang="en-US" sz="3600" dirty="0">
                <a:solidFill>
                  <a:schemeClr val="bg1"/>
                </a:solidFill>
              </a:rPr>
              <a:t>) FROM </a:t>
            </a:r>
            <a:r>
              <a:rPr lang="en-US" sz="3600" dirty="0" err="1">
                <a:solidFill>
                  <a:schemeClr val="bg1"/>
                </a:solidFill>
              </a:rPr>
              <a:t>alunos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WHERE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codigo</a:t>
            </a:r>
            <a:r>
              <a:rPr lang="en-US" sz="3600" dirty="0">
                <a:solidFill>
                  <a:schemeClr val="bg1"/>
                </a:solidFill>
              </a:rPr>
              <a:t> IN ('3','4','8')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9ECA13-3B7D-4AE8-96A7-FE435D3FA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31" y="4413047"/>
            <a:ext cx="12118435" cy="434757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9FE782-D5E3-494A-8DC8-F0E684F87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2232" y="6173403"/>
            <a:ext cx="6304093" cy="4616702"/>
          </a:xfrm>
          <a:prstGeom prst="rect">
            <a:avLst/>
          </a:prstGeom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>
            <a:off x="15789111" y="7467877"/>
            <a:ext cx="1594464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8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sum</a:t>
            </a:r>
            <a:endParaRPr lang="pt-BR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1F0E0D0F-C64F-446F-BF24-385533BF5C0F}"/>
              </a:ext>
            </a:extLst>
          </p:cNvPr>
          <p:cNvSpPr txBox="1">
            <a:spLocks/>
          </p:cNvSpPr>
          <p:nvPr/>
        </p:nvSpPr>
        <p:spPr>
          <a:xfrm>
            <a:off x="1047077" y="4592174"/>
            <a:ext cx="9648138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Sintaxe da Função SUM()</a:t>
            </a:r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ctangle 69">
            <a:extLst>
              <a:ext uri="{FF2B5EF4-FFF2-40B4-BE49-F238E27FC236}">
                <a16:creationId xmlns:a16="http://schemas.microsoft.com/office/drawing/2014/main" id="{72EC9722-8682-4DDC-AB7B-A7B8B7A9814E}"/>
              </a:ext>
            </a:extLst>
          </p:cNvPr>
          <p:cNvSpPr/>
          <p:nvPr/>
        </p:nvSpPr>
        <p:spPr>
          <a:xfrm>
            <a:off x="12512707" y="5189533"/>
            <a:ext cx="7115755" cy="4078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8001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349724" algn="l"/>
                <a:tab pos="582873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SUM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Quantidade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vendas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i="1" dirty="0">
                <a:solidFill>
                  <a:schemeClr val="bg1"/>
                </a:solidFill>
                <a:latin typeface="Consolas" panose="020B0609020204030204" pitchFamily="49" charset="0"/>
              </a:rPr>
              <a:t> = ‘Mouse’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FB9F752A-595C-4C90-BCC0-0E6F51BBBE69}"/>
              </a:ext>
            </a:extLst>
          </p:cNvPr>
          <p:cNvSpPr txBox="1">
            <a:spLocks/>
          </p:cNvSpPr>
          <p:nvPr/>
        </p:nvSpPr>
        <p:spPr>
          <a:xfrm>
            <a:off x="12552997" y="4662480"/>
            <a:ext cx="6216240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Exemplo de uso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>
            <a:off x="9897983" y="5803927"/>
            <a:ext cx="1594464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69">
            <a:extLst>
              <a:ext uri="{FF2B5EF4-FFF2-40B4-BE49-F238E27FC236}">
                <a16:creationId xmlns:a16="http://schemas.microsoft.com/office/drawing/2014/main" id="{598D341A-DF70-498D-9807-14D6EEA7B855}"/>
              </a:ext>
            </a:extLst>
          </p:cNvPr>
          <p:cNvSpPr/>
          <p:nvPr/>
        </p:nvSpPr>
        <p:spPr>
          <a:xfrm>
            <a:off x="1047076" y="5575935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8001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349724" algn="l"/>
                <a:tab pos="582873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SUM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coluna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i="1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tabela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condição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758D87-0DCD-43F8-BA22-28A5EAEF55F6}"/>
              </a:ext>
            </a:extLst>
          </p:cNvPr>
          <p:cNvSpPr txBox="1"/>
          <p:nvPr/>
        </p:nvSpPr>
        <p:spPr>
          <a:xfrm>
            <a:off x="1047076" y="3069653"/>
            <a:ext cx="169631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solidFill>
                  <a:schemeClr val="accent4">
                    <a:lumMod val="75000"/>
                  </a:schemeClr>
                </a:solidFill>
              </a:rPr>
              <a:t>A função SUM() retorna a soma total de uma coluna numérica.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9159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079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sum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Google Shape;353;p20">
            <a:extLst>
              <a:ext uri="{FF2B5EF4-FFF2-40B4-BE49-F238E27FC236}">
                <a16:creationId xmlns:a16="http://schemas.microsoft.com/office/drawing/2014/main" id="{EB180C32-A074-49AF-92BF-1714EC5B3B31}"/>
              </a:ext>
            </a:extLst>
          </p:cNvPr>
          <p:cNvSpPr txBox="1"/>
          <p:nvPr/>
        </p:nvSpPr>
        <p:spPr>
          <a:xfrm>
            <a:off x="1164099" y="2967953"/>
            <a:ext cx="17775898" cy="244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</a:rPr>
              <a:t>SELECT </a:t>
            </a:r>
            <a:r>
              <a:rPr lang="pt-BR" sz="3600" dirty="0">
                <a:solidFill>
                  <a:srgbClr val="C00000"/>
                </a:solidFill>
              </a:rPr>
              <a:t>SUM</a:t>
            </a:r>
            <a:r>
              <a:rPr lang="pt-BR" sz="3600" dirty="0">
                <a:solidFill>
                  <a:schemeClr val="bg1"/>
                </a:solidFill>
              </a:rPr>
              <a:t>(CODIGO) </a:t>
            </a:r>
            <a:r>
              <a:rPr lang="pt-BR" sz="3600" u="sng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SOMATÓRIO </a:t>
            </a:r>
            <a:r>
              <a:rPr lang="pt-BR" sz="3600" dirty="0">
                <a:solidFill>
                  <a:schemeClr val="bg1"/>
                </a:solidFill>
              </a:rPr>
              <a:t>FROM alunos </a:t>
            </a:r>
            <a:r>
              <a:rPr lang="pt-BR" sz="3600" dirty="0">
                <a:solidFill>
                  <a:srgbClr val="C00000"/>
                </a:solidFill>
              </a:rPr>
              <a:t>WHERE</a:t>
            </a:r>
            <a:r>
              <a:rPr lang="pt-BR" sz="3600" dirty="0">
                <a:solidFill>
                  <a:schemeClr val="bg1"/>
                </a:solidFill>
              </a:rPr>
              <a:t> </a:t>
            </a:r>
            <a:r>
              <a:rPr lang="pt-BR" sz="3600" dirty="0" err="1">
                <a:solidFill>
                  <a:schemeClr val="bg1"/>
                </a:solidFill>
              </a:rPr>
              <a:t>codigo</a:t>
            </a:r>
            <a:r>
              <a:rPr lang="pt-BR" sz="3600" dirty="0">
                <a:solidFill>
                  <a:schemeClr val="bg1"/>
                </a:solidFill>
              </a:rPr>
              <a:t> IN ('3','4','8'); </a:t>
            </a:r>
            <a:endParaRPr lang="en-US" sz="36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2963F34-5AE3-42D1-8D7A-496C15EB0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5144947"/>
            <a:ext cx="10643968" cy="3912544"/>
          </a:xfrm>
          <a:prstGeom prst="rect">
            <a:avLst/>
          </a:prstGeom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 flipH="1">
            <a:off x="2743206" y="7742990"/>
            <a:ext cx="1754032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45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min</a:t>
            </a:r>
            <a:endParaRPr lang="pt-BR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1F0E0D0F-C64F-446F-BF24-385533BF5C0F}"/>
              </a:ext>
            </a:extLst>
          </p:cNvPr>
          <p:cNvSpPr txBox="1">
            <a:spLocks/>
          </p:cNvSpPr>
          <p:nvPr/>
        </p:nvSpPr>
        <p:spPr>
          <a:xfrm>
            <a:off x="1047077" y="4592174"/>
            <a:ext cx="9648138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Sintaxe da Função MIN()</a:t>
            </a:r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ctangle 69">
            <a:extLst>
              <a:ext uri="{FF2B5EF4-FFF2-40B4-BE49-F238E27FC236}">
                <a16:creationId xmlns:a16="http://schemas.microsoft.com/office/drawing/2014/main" id="{72EC9722-8682-4DDC-AB7B-A7B8B7A9814E}"/>
              </a:ext>
            </a:extLst>
          </p:cNvPr>
          <p:cNvSpPr/>
          <p:nvPr/>
        </p:nvSpPr>
        <p:spPr>
          <a:xfrm>
            <a:off x="12512707" y="5189533"/>
            <a:ext cx="7115755" cy="4078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8001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349724" algn="l"/>
                <a:tab pos="582873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MIN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Quantidade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vendas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i="1" dirty="0">
                <a:solidFill>
                  <a:schemeClr val="bg1"/>
                </a:solidFill>
                <a:latin typeface="Consolas" panose="020B0609020204030204" pitchFamily="49" charset="0"/>
              </a:rPr>
              <a:t> = ‘Mouse’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FB9F752A-595C-4C90-BCC0-0E6F51BBBE69}"/>
              </a:ext>
            </a:extLst>
          </p:cNvPr>
          <p:cNvSpPr txBox="1">
            <a:spLocks/>
          </p:cNvSpPr>
          <p:nvPr/>
        </p:nvSpPr>
        <p:spPr>
          <a:xfrm>
            <a:off x="12552997" y="4662480"/>
            <a:ext cx="6216240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Exemplo de uso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>
            <a:off x="9897983" y="5803927"/>
            <a:ext cx="1594464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69">
            <a:extLst>
              <a:ext uri="{FF2B5EF4-FFF2-40B4-BE49-F238E27FC236}">
                <a16:creationId xmlns:a16="http://schemas.microsoft.com/office/drawing/2014/main" id="{598D341A-DF70-498D-9807-14D6EEA7B855}"/>
              </a:ext>
            </a:extLst>
          </p:cNvPr>
          <p:cNvSpPr/>
          <p:nvPr/>
        </p:nvSpPr>
        <p:spPr>
          <a:xfrm>
            <a:off x="1047076" y="5575935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8001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349724" algn="l"/>
                <a:tab pos="582873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MIN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coluna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i="1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tabela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condição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758D87-0DCD-43F8-BA22-28A5EAEF55F6}"/>
              </a:ext>
            </a:extLst>
          </p:cNvPr>
          <p:cNvSpPr txBox="1"/>
          <p:nvPr/>
        </p:nvSpPr>
        <p:spPr>
          <a:xfrm>
            <a:off x="1047076" y="3069653"/>
            <a:ext cx="169631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solidFill>
                  <a:schemeClr val="accent4">
                    <a:lumMod val="75000"/>
                  </a:schemeClr>
                </a:solidFill>
              </a:rPr>
              <a:t>A função MIN() retorna o menor valor de uma coluna numérica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535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4250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min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Google Shape;353;p20">
            <a:extLst>
              <a:ext uri="{FF2B5EF4-FFF2-40B4-BE49-F238E27FC236}">
                <a16:creationId xmlns:a16="http://schemas.microsoft.com/office/drawing/2014/main" id="{EB180C32-A074-49AF-92BF-1714EC5B3B31}"/>
              </a:ext>
            </a:extLst>
          </p:cNvPr>
          <p:cNvSpPr txBox="1"/>
          <p:nvPr/>
        </p:nvSpPr>
        <p:spPr>
          <a:xfrm>
            <a:off x="1164099" y="2967953"/>
            <a:ext cx="17775898" cy="16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SELECT </a:t>
            </a:r>
            <a:r>
              <a:rPr lang="en-US" sz="3600" dirty="0">
                <a:solidFill>
                  <a:srgbClr val="C00000"/>
                </a:solidFill>
              </a:rPr>
              <a:t>MIN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u="sng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CODIGO</a:t>
            </a:r>
            <a:r>
              <a:rPr lang="en-US" sz="3600" dirty="0">
                <a:solidFill>
                  <a:schemeClr val="bg1"/>
                </a:solidFill>
              </a:rPr>
              <a:t>) FROM </a:t>
            </a:r>
            <a:r>
              <a:rPr lang="en-US" sz="3600" dirty="0" err="1">
                <a:solidFill>
                  <a:schemeClr val="bg1"/>
                </a:solidFill>
              </a:rPr>
              <a:t>alunos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WHERE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codigo</a:t>
            </a:r>
            <a:r>
              <a:rPr lang="en-US" sz="3600" dirty="0">
                <a:solidFill>
                  <a:schemeClr val="bg1"/>
                </a:solidFill>
              </a:rPr>
              <a:t> IN ('3','4','8');</a:t>
            </a:r>
            <a:endParaRPr lang="pt-BR" sz="36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5F3A74-F43F-4431-ACE8-5150AEF76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099" y="4069090"/>
            <a:ext cx="15455816" cy="4869343"/>
          </a:xfrm>
          <a:prstGeom prst="rect">
            <a:avLst/>
          </a:prstGeom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 flipH="1">
            <a:off x="4212777" y="7281018"/>
            <a:ext cx="1754032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552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max</a:t>
            </a:r>
            <a:endParaRPr lang="pt-BR" dirty="0"/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1F0E0D0F-C64F-446F-BF24-385533BF5C0F}"/>
              </a:ext>
            </a:extLst>
          </p:cNvPr>
          <p:cNvSpPr txBox="1">
            <a:spLocks/>
          </p:cNvSpPr>
          <p:nvPr/>
        </p:nvSpPr>
        <p:spPr>
          <a:xfrm>
            <a:off x="1047077" y="4592174"/>
            <a:ext cx="9648138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Sintaxe da Função MAX()</a:t>
            </a:r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ectangle 69">
            <a:extLst>
              <a:ext uri="{FF2B5EF4-FFF2-40B4-BE49-F238E27FC236}">
                <a16:creationId xmlns:a16="http://schemas.microsoft.com/office/drawing/2014/main" id="{72EC9722-8682-4DDC-AB7B-A7B8B7A9814E}"/>
              </a:ext>
            </a:extLst>
          </p:cNvPr>
          <p:cNvSpPr/>
          <p:nvPr/>
        </p:nvSpPr>
        <p:spPr>
          <a:xfrm>
            <a:off x="12512707" y="5189533"/>
            <a:ext cx="7115755" cy="4078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8001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349724" algn="l"/>
                <a:tab pos="582873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MAX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Quantidade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vendas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i="1" dirty="0">
                <a:solidFill>
                  <a:schemeClr val="bg1"/>
                </a:solidFill>
                <a:latin typeface="Consolas" panose="020B0609020204030204" pitchFamily="49" charset="0"/>
              </a:rPr>
              <a:t> = ‘Mouse’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FB9F752A-595C-4C90-BCC0-0E6F51BBBE69}"/>
              </a:ext>
            </a:extLst>
          </p:cNvPr>
          <p:cNvSpPr txBox="1">
            <a:spLocks/>
          </p:cNvSpPr>
          <p:nvPr/>
        </p:nvSpPr>
        <p:spPr>
          <a:xfrm>
            <a:off x="12552997" y="4662480"/>
            <a:ext cx="6216240" cy="913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sz="5936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Exemplo de uso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>
            <a:off x="9897983" y="5803927"/>
            <a:ext cx="1594464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69">
            <a:extLst>
              <a:ext uri="{FF2B5EF4-FFF2-40B4-BE49-F238E27FC236}">
                <a16:creationId xmlns:a16="http://schemas.microsoft.com/office/drawing/2014/main" id="{598D341A-DF70-498D-9807-14D6EEA7B855}"/>
              </a:ext>
            </a:extLst>
          </p:cNvPr>
          <p:cNvSpPr/>
          <p:nvPr/>
        </p:nvSpPr>
        <p:spPr>
          <a:xfrm>
            <a:off x="1047076" y="5575935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800100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349724" algn="l"/>
                <a:tab pos="582873" algn="l"/>
              </a:tabLst>
            </a:pP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MAX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Consolas" panose="020B0609020204030204" pitchFamily="49" charset="0"/>
              </a:rPr>
              <a:t>coluna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nome</a:t>
            </a:r>
            <a:r>
              <a:rPr lang="en-US" sz="4000" i="1" dirty="0">
                <a:solidFill>
                  <a:schemeClr val="bg1"/>
                </a:solidFill>
                <a:latin typeface="Consolas" panose="020B0609020204030204" pitchFamily="49" charset="0"/>
              </a:rPr>
              <a:t> da 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tabela</a:t>
            </a:r>
            <a:br>
              <a:rPr lang="en-US" sz="4000" dirty="0"/>
            </a:br>
            <a:r>
              <a:rPr lang="en-US" sz="4000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en-US" sz="4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4000" i="1" dirty="0" err="1">
                <a:solidFill>
                  <a:schemeClr val="bg1"/>
                </a:solidFill>
                <a:latin typeface="Consolas" panose="020B0609020204030204" pitchFamily="49" charset="0"/>
              </a:rPr>
              <a:t>condição</a:t>
            </a:r>
            <a:r>
              <a:rPr lang="en-US" sz="4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758D87-0DCD-43F8-BA22-28A5EAEF55F6}"/>
              </a:ext>
            </a:extLst>
          </p:cNvPr>
          <p:cNvSpPr txBox="1"/>
          <p:nvPr/>
        </p:nvSpPr>
        <p:spPr>
          <a:xfrm>
            <a:off x="1047076" y="3069653"/>
            <a:ext cx="169631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solidFill>
                  <a:schemeClr val="accent4">
                    <a:lumMod val="75000"/>
                  </a:schemeClr>
                </a:solidFill>
              </a:rPr>
              <a:t>A função MAX() retorna o maior valor de uma coluna numérica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2697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4250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max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Google Shape;353;p20">
            <a:extLst>
              <a:ext uri="{FF2B5EF4-FFF2-40B4-BE49-F238E27FC236}">
                <a16:creationId xmlns:a16="http://schemas.microsoft.com/office/drawing/2014/main" id="{EB180C32-A074-49AF-92BF-1714EC5B3B31}"/>
              </a:ext>
            </a:extLst>
          </p:cNvPr>
          <p:cNvSpPr txBox="1"/>
          <p:nvPr/>
        </p:nvSpPr>
        <p:spPr>
          <a:xfrm>
            <a:off x="1131441" y="2967953"/>
            <a:ext cx="17775898" cy="16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SELECT </a:t>
            </a:r>
            <a:r>
              <a:rPr lang="en-US" sz="3600" dirty="0">
                <a:solidFill>
                  <a:srgbClr val="C00000"/>
                </a:solidFill>
              </a:rPr>
              <a:t>MAX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u="sng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CODIGO</a:t>
            </a:r>
            <a:r>
              <a:rPr lang="en-US" sz="3600" dirty="0">
                <a:solidFill>
                  <a:schemeClr val="bg1"/>
                </a:solidFill>
              </a:rPr>
              <a:t>) FROM </a:t>
            </a:r>
            <a:r>
              <a:rPr lang="en-US" sz="3600" dirty="0" err="1">
                <a:solidFill>
                  <a:schemeClr val="bg1"/>
                </a:solidFill>
              </a:rPr>
              <a:t>alunos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WHERE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codigo</a:t>
            </a:r>
            <a:r>
              <a:rPr lang="en-US" sz="3600" dirty="0">
                <a:solidFill>
                  <a:schemeClr val="bg1"/>
                </a:solidFill>
              </a:rPr>
              <a:t> IN ('3','4','8')</a:t>
            </a:r>
            <a:endParaRPr lang="pt-BR" sz="36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242AF3-377F-40E9-92DC-9D86543A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4238545"/>
            <a:ext cx="16032368" cy="4622145"/>
          </a:xfrm>
          <a:prstGeom prst="rect">
            <a:avLst/>
          </a:prstGeom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 flipH="1">
            <a:off x="4212777" y="7281018"/>
            <a:ext cx="1754032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2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4250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Funções de agregação /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max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5" name="Google Shape;353;p20">
            <a:extLst>
              <a:ext uri="{FF2B5EF4-FFF2-40B4-BE49-F238E27FC236}">
                <a16:creationId xmlns:a16="http://schemas.microsoft.com/office/drawing/2014/main" id="{EB180C32-A074-49AF-92BF-1714EC5B3B31}"/>
              </a:ext>
            </a:extLst>
          </p:cNvPr>
          <p:cNvSpPr txBox="1"/>
          <p:nvPr/>
        </p:nvSpPr>
        <p:spPr>
          <a:xfrm>
            <a:off x="1131441" y="2967953"/>
            <a:ext cx="17775898" cy="160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chemeClr val="bg1"/>
                </a:solidFill>
              </a:rPr>
              <a:t>SELECT </a:t>
            </a:r>
            <a:r>
              <a:rPr lang="en-US" sz="3600" dirty="0">
                <a:solidFill>
                  <a:srgbClr val="C00000"/>
                </a:solidFill>
              </a:rPr>
              <a:t>MAX</a:t>
            </a:r>
            <a:r>
              <a:rPr lang="en-US" sz="3600" dirty="0">
                <a:solidFill>
                  <a:schemeClr val="bg1"/>
                </a:solidFill>
              </a:rPr>
              <a:t>(</a:t>
            </a:r>
            <a:r>
              <a:rPr lang="en-US" sz="3600" u="sng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CODIGO</a:t>
            </a:r>
            <a:r>
              <a:rPr lang="en-US" sz="3600" dirty="0">
                <a:solidFill>
                  <a:schemeClr val="bg1"/>
                </a:solidFill>
              </a:rPr>
              <a:t>) FROM </a:t>
            </a:r>
            <a:r>
              <a:rPr lang="en-US" sz="3600" dirty="0" err="1">
                <a:solidFill>
                  <a:schemeClr val="bg1"/>
                </a:solidFill>
              </a:rPr>
              <a:t>alunos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C00000"/>
                </a:solidFill>
              </a:rPr>
              <a:t>WHERE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codigo</a:t>
            </a:r>
            <a:r>
              <a:rPr lang="en-US" sz="3600" dirty="0">
                <a:solidFill>
                  <a:schemeClr val="bg1"/>
                </a:solidFill>
              </a:rPr>
              <a:t> IN ('3','4','8')</a:t>
            </a:r>
            <a:endParaRPr lang="pt-BR" sz="36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36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1242AF3-377F-40E9-92DC-9D86543A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4238545"/>
            <a:ext cx="16032368" cy="4622145"/>
          </a:xfrm>
          <a:prstGeom prst="rect">
            <a:avLst/>
          </a:prstGeom>
        </p:spPr>
      </p:pic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B3635396-6672-4A6D-ACAE-7338A24988A6}"/>
              </a:ext>
            </a:extLst>
          </p:cNvPr>
          <p:cNvSpPr/>
          <p:nvPr/>
        </p:nvSpPr>
        <p:spPr bwMode="auto">
          <a:xfrm flipH="1">
            <a:off x="4212777" y="7281018"/>
            <a:ext cx="1754032" cy="119584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01562" tIns="241249" rIns="301562" bIns="2412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537646" fontAlgn="base">
              <a:spcBef>
                <a:spcPct val="0"/>
              </a:spcBef>
              <a:spcAft>
                <a:spcPct val="0"/>
              </a:spcAft>
            </a:pPr>
            <a:endParaRPr lang="pt-BR" sz="3298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4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63745" y="-37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3" y="1044322"/>
            <a:ext cx="17768724" cy="1341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>
              <a:lnSpc>
                <a:spcPct val="120000"/>
              </a:lnSpc>
              <a:buSzPts val="1100"/>
            </a:pPr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6BFCE1B-E37D-4015-AA5A-C7D63DC19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10" y="2463632"/>
            <a:ext cx="11555679" cy="648562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CB44DAD-CD1C-4417-B655-65BD23E5305D}"/>
              </a:ext>
            </a:extLst>
          </p:cNvPr>
          <p:cNvSpPr/>
          <p:nvPr/>
        </p:nvSpPr>
        <p:spPr>
          <a:xfrm>
            <a:off x="6570133" y="4702629"/>
            <a:ext cx="2336800" cy="414308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64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</a:t>
            </a:r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8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endParaRPr lang="pt-BR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DML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8981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1E7D4-C5D3-EC1E-47E6-2788832E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0078D4"/>
                </a:solidFill>
              </a:rPr>
              <a:t>GROUP BY</a:t>
            </a:r>
          </a:p>
        </p:txBody>
      </p:sp>
      <p:sp>
        <p:nvSpPr>
          <p:cNvPr id="3" name="Rectangle 69">
            <a:extLst>
              <a:ext uri="{FF2B5EF4-FFF2-40B4-BE49-F238E27FC236}">
                <a16:creationId xmlns:a16="http://schemas.microsoft.com/office/drawing/2014/main" id="{590A1C0C-D085-45D1-D151-523C3256BD5C}"/>
              </a:ext>
            </a:extLst>
          </p:cNvPr>
          <p:cNvSpPr/>
          <p:nvPr/>
        </p:nvSpPr>
        <p:spPr>
          <a:xfrm>
            <a:off x="967510" y="1868422"/>
            <a:ext cx="18169080" cy="7190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algn="just"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r>
              <a:rPr lang="pt-BR" sz="3958" dirty="0">
                <a:solidFill>
                  <a:schemeClr val="bg1"/>
                </a:solidFill>
              </a:rPr>
              <a:t>O </a:t>
            </a:r>
            <a:r>
              <a:rPr lang="pt-BR" sz="3958" b="1" dirty="0">
                <a:solidFill>
                  <a:schemeClr val="bg1"/>
                </a:solidFill>
              </a:rPr>
              <a:t>GROUP BY agrupa</a:t>
            </a:r>
            <a:r>
              <a:rPr lang="pt-BR" sz="3958" dirty="0">
                <a:solidFill>
                  <a:schemeClr val="bg1"/>
                </a:solidFill>
              </a:rPr>
              <a:t> </a:t>
            </a:r>
            <a:r>
              <a:rPr lang="pt-BR" sz="3958" b="1" dirty="0">
                <a:solidFill>
                  <a:schemeClr val="bg1"/>
                </a:solidFill>
              </a:rPr>
              <a:t>linhas</a:t>
            </a:r>
            <a:r>
              <a:rPr lang="pt-BR" sz="3958" dirty="0">
                <a:solidFill>
                  <a:schemeClr val="bg1"/>
                </a:solidFill>
              </a:rPr>
              <a:t> que têm os </a:t>
            </a:r>
            <a:r>
              <a:rPr lang="pt-BR" sz="3958" b="1" dirty="0">
                <a:solidFill>
                  <a:schemeClr val="bg1"/>
                </a:solidFill>
              </a:rPr>
              <a:t>mesmos valores </a:t>
            </a:r>
            <a:r>
              <a:rPr lang="pt-BR" sz="3958" dirty="0">
                <a:solidFill>
                  <a:schemeClr val="bg1"/>
                </a:solidFill>
              </a:rPr>
              <a:t>em </a:t>
            </a:r>
            <a:r>
              <a:rPr lang="pt-BR" sz="3958" b="1" dirty="0">
                <a:solidFill>
                  <a:schemeClr val="bg1"/>
                </a:solidFill>
              </a:rPr>
              <a:t>linhas de resumo</a:t>
            </a:r>
            <a:r>
              <a:rPr lang="pt-BR" sz="3958" dirty="0">
                <a:solidFill>
                  <a:schemeClr val="bg1"/>
                </a:solidFill>
              </a:rPr>
              <a:t>, como "</a:t>
            </a:r>
            <a:r>
              <a:rPr lang="pt-BR" sz="3958" b="1" dirty="0">
                <a:solidFill>
                  <a:schemeClr val="bg1"/>
                </a:solidFill>
              </a:rPr>
              <a:t>encontre a quantidade vendida de cada produto </a:t>
            </a:r>
            <a:r>
              <a:rPr lang="pt-BR" sz="3958" dirty="0">
                <a:solidFill>
                  <a:schemeClr val="bg1"/>
                </a:solidFill>
              </a:rPr>
              <a:t>(no total)".</a:t>
            </a:r>
          </a:p>
          <a:p>
            <a:pPr algn="just"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r>
              <a:rPr lang="pt-BR" sz="3958" dirty="0">
                <a:solidFill>
                  <a:schemeClr val="bg1"/>
                </a:solidFill>
              </a:rPr>
              <a:t>Geralmente é usado com as </a:t>
            </a:r>
            <a:r>
              <a:rPr lang="pt-BR" sz="3958" b="1" dirty="0">
                <a:solidFill>
                  <a:schemeClr val="bg1"/>
                </a:solidFill>
              </a:rPr>
              <a:t>funções de agregação</a:t>
            </a:r>
            <a:r>
              <a:rPr lang="pt-BR" sz="3958" dirty="0">
                <a:solidFill>
                  <a:schemeClr val="bg1"/>
                </a:solidFill>
              </a:rPr>
              <a:t>: </a:t>
            </a:r>
            <a:r>
              <a:rPr lang="pt-BR" sz="3958" b="1" dirty="0">
                <a:solidFill>
                  <a:schemeClr val="bg1"/>
                </a:solidFill>
              </a:rPr>
              <a:t>COUNT</a:t>
            </a:r>
            <a:r>
              <a:rPr lang="pt-BR" sz="3958" dirty="0">
                <a:solidFill>
                  <a:schemeClr val="bg1"/>
                </a:solidFill>
              </a:rPr>
              <a:t>(), </a:t>
            </a:r>
            <a:r>
              <a:rPr lang="pt-BR" sz="3958" b="1" dirty="0">
                <a:solidFill>
                  <a:schemeClr val="bg1"/>
                </a:solidFill>
              </a:rPr>
              <a:t>MAX</a:t>
            </a:r>
            <a:r>
              <a:rPr lang="pt-BR" sz="3958" dirty="0">
                <a:solidFill>
                  <a:schemeClr val="bg1"/>
                </a:solidFill>
              </a:rPr>
              <a:t>(), </a:t>
            </a:r>
            <a:r>
              <a:rPr lang="pt-BR" sz="3958" b="1" dirty="0">
                <a:solidFill>
                  <a:schemeClr val="bg1"/>
                </a:solidFill>
              </a:rPr>
              <a:t>MIN</a:t>
            </a:r>
            <a:r>
              <a:rPr lang="pt-BR" sz="3958" dirty="0">
                <a:solidFill>
                  <a:schemeClr val="bg1"/>
                </a:solidFill>
              </a:rPr>
              <a:t>(), </a:t>
            </a:r>
            <a:r>
              <a:rPr lang="pt-BR" sz="3958" b="1" dirty="0">
                <a:solidFill>
                  <a:schemeClr val="bg1"/>
                </a:solidFill>
              </a:rPr>
              <a:t>SUM</a:t>
            </a:r>
            <a:r>
              <a:rPr lang="pt-BR" sz="3958" dirty="0">
                <a:solidFill>
                  <a:schemeClr val="bg1"/>
                </a:solidFill>
              </a:rPr>
              <a:t>(), </a:t>
            </a:r>
            <a:r>
              <a:rPr lang="pt-BR" sz="3958" b="1" dirty="0">
                <a:solidFill>
                  <a:schemeClr val="bg1"/>
                </a:solidFill>
              </a:rPr>
              <a:t>AVG</a:t>
            </a:r>
            <a:r>
              <a:rPr lang="pt-BR" sz="3958" dirty="0">
                <a:solidFill>
                  <a:schemeClr val="bg1"/>
                </a:solidFill>
              </a:rPr>
              <a:t>() para </a:t>
            </a:r>
            <a:r>
              <a:rPr lang="pt-BR" sz="3958" b="1" dirty="0">
                <a:solidFill>
                  <a:schemeClr val="bg1"/>
                </a:solidFill>
              </a:rPr>
              <a:t>agrupar o conjunto de resultados </a:t>
            </a:r>
            <a:r>
              <a:rPr lang="pt-BR" sz="3958" dirty="0">
                <a:solidFill>
                  <a:schemeClr val="bg1"/>
                </a:solidFill>
              </a:rPr>
              <a:t>em uma ou mais colunas.</a:t>
            </a:r>
          </a:p>
        </p:txBody>
      </p:sp>
      <p:sp>
        <p:nvSpPr>
          <p:cNvPr id="5" name="Google Shape;347;p20">
            <a:extLst>
              <a:ext uri="{FF2B5EF4-FFF2-40B4-BE49-F238E27FC236}">
                <a16:creationId xmlns:a16="http://schemas.microsoft.com/office/drawing/2014/main" id="{0C121254-42FF-4A08-A1FF-0BA7C89CCFEB}"/>
              </a:ext>
            </a:extLst>
          </p:cNvPr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507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4250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Group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by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34F73B-8088-411F-AA3D-7B2CC97AB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3299188"/>
            <a:ext cx="14582382" cy="1944318"/>
          </a:xfrm>
          <a:prstGeom prst="rect">
            <a:avLst/>
          </a:prstGeom>
        </p:spPr>
      </p:pic>
      <p:pic>
        <p:nvPicPr>
          <p:cNvPr id="7" name="Gráfico 6" descr="Fechar">
            <a:extLst>
              <a:ext uri="{FF2B5EF4-FFF2-40B4-BE49-F238E27FC236}">
                <a16:creationId xmlns:a16="http://schemas.microsoft.com/office/drawing/2014/main" id="{082E930D-948A-4A58-BC40-0C19F320C1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1126" y="2430757"/>
            <a:ext cx="3788765" cy="378876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8692CF-6EE6-4863-9EFC-AEB4DBD03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6994" y="1742721"/>
            <a:ext cx="3894543" cy="35726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C81B188-82E7-409C-BF83-F7498FC08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003" y="6101288"/>
            <a:ext cx="19160828" cy="189720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910158F-C456-48EA-9EA5-449138EBA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43612" y="7365924"/>
            <a:ext cx="4328219" cy="3517634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C58952D-A049-40A3-A622-B1269ABE211F}"/>
              </a:ext>
            </a:extLst>
          </p:cNvPr>
          <p:cNvSpPr/>
          <p:nvPr/>
        </p:nvSpPr>
        <p:spPr>
          <a:xfrm>
            <a:off x="12522363" y="6519649"/>
            <a:ext cx="2635278" cy="934770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9184CDE3-1C6C-408B-A19D-E69777874C7C}"/>
              </a:ext>
            </a:extLst>
          </p:cNvPr>
          <p:cNvSpPr/>
          <p:nvPr/>
        </p:nvSpPr>
        <p:spPr>
          <a:xfrm>
            <a:off x="3215222" y="6697088"/>
            <a:ext cx="2157808" cy="730015"/>
          </a:xfrm>
          <a:prstGeom prst="rect">
            <a:avLst/>
          </a:prstGeom>
          <a:solidFill>
            <a:srgbClr val="00B050">
              <a:alpha val="24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12590A96-66F2-43BC-AC3D-F45F5226A155}"/>
              </a:ext>
            </a:extLst>
          </p:cNvPr>
          <p:cNvSpPr txBox="1">
            <a:spLocks/>
          </p:cNvSpPr>
          <p:nvPr/>
        </p:nvSpPr>
        <p:spPr>
          <a:xfrm>
            <a:off x="798365" y="8139344"/>
            <a:ext cx="6361526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*Uso do </a:t>
            </a:r>
            <a:r>
              <a:rPr lang="pt-BR" dirty="0">
                <a:solidFill>
                  <a:srgbClr val="0078D4"/>
                </a:solidFill>
              </a:rPr>
              <a:t>WHERE</a:t>
            </a:r>
            <a:r>
              <a:rPr lang="pt-BR" dirty="0">
                <a:solidFill>
                  <a:srgbClr val="243A5E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é opcional.</a:t>
            </a:r>
          </a:p>
        </p:txBody>
      </p:sp>
    </p:spTree>
    <p:extLst>
      <p:ext uri="{BB962C8B-B14F-4D97-AF65-F5344CB8AC3E}">
        <p14:creationId xmlns:p14="http://schemas.microsoft.com/office/powerpoint/2010/main" val="427718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4250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Group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by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261009-BBFA-4FB2-A959-BCE4AEE9F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46" y="3117747"/>
            <a:ext cx="13969259" cy="192122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3284F52-965A-4FDC-8FF5-0BE5D69D1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6832" y="152137"/>
            <a:ext cx="4229100" cy="51339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967E61D-16D8-43DB-A0B4-77A72989D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6832" y="5446447"/>
            <a:ext cx="4314825" cy="51149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597405C-66A1-45D1-B632-14F529025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346" y="5998925"/>
            <a:ext cx="14061879" cy="226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32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4250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Group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by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 X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having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173571-1DB4-40E9-8EFB-0CAC0358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406" y="419280"/>
            <a:ext cx="4947920" cy="2733466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FAED868-FCA9-49CC-9DD0-0AE6DA743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28" y="3479316"/>
            <a:ext cx="18792095" cy="3296859"/>
          </a:xfrm>
          <a:prstGeom prst="rect">
            <a:avLst/>
          </a:prstGeom>
        </p:spPr>
      </p:pic>
      <p:pic>
        <p:nvPicPr>
          <p:cNvPr id="3074" name="Picture 2" descr="Difference between WHERE and HAVING - javatpoint">
            <a:extLst>
              <a:ext uri="{FF2B5EF4-FFF2-40B4-BE49-F238E27FC236}">
                <a16:creationId xmlns:a16="http://schemas.microsoft.com/office/drawing/2014/main" id="{E6D00FFA-950A-4E4D-9CA5-EC22D2BCC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040" y="6910953"/>
            <a:ext cx="9411345" cy="395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195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BY x HAVING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DML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54243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4250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SELECT / 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Group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by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 X </a:t>
            </a:r>
            <a:r>
              <a:rPr lang="pt-BR" sz="5400" b="1" dirty="0" err="1">
                <a:solidFill>
                  <a:srgbClr val="FFFF00"/>
                </a:solidFill>
                <a:latin typeface="Monotype Corsiva"/>
              </a:rPr>
              <a:t>having</a:t>
            </a:r>
            <a:endParaRPr lang="pt-BR" dirty="0"/>
          </a:p>
        </p:txBody>
      </p:sp>
      <p:sp>
        <p:nvSpPr>
          <p:cNvPr id="41" name="Rectangle 69">
            <a:extLst>
              <a:ext uri="{FF2B5EF4-FFF2-40B4-BE49-F238E27FC236}">
                <a16:creationId xmlns:a16="http://schemas.microsoft.com/office/drawing/2014/main" id="{BE0BCC04-BCBB-4FE7-B932-F128A5455F7D}"/>
              </a:ext>
            </a:extLst>
          </p:cNvPr>
          <p:cNvSpPr/>
          <p:nvPr/>
        </p:nvSpPr>
        <p:spPr>
          <a:xfrm>
            <a:off x="1047076" y="4720987"/>
            <a:ext cx="9084540" cy="356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4856" tIns="174856" rIns="174856" bIns="174856" numCol="1" spcCol="1270" anchor="ctr" anchorCtr="0">
            <a:noAutofit/>
          </a:bodyPr>
          <a:lstStyle/>
          <a:p>
            <a:pPr defTabSz="1319365">
              <a:lnSpc>
                <a:spcPct val="200000"/>
              </a:lnSpc>
              <a:spcBef>
                <a:spcPct val="0"/>
              </a:spcBef>
              <a:spcAft>
                <a:spcPct val="35000"/>
              </a:spcAft>
              <a:buSzPct val="100000"/>
              <a:tabLst>
                <a:tab pos="576695" algn="l"/>
                <a:tab pos="961158" algn="l"/>
              </a:tabLst>
            </a:pPr>
            <a:endParaRPr lang="pt-BR" sz="3958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173571-1DB4-40E9-8EFB-0CAC0358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406" y="419280"/>
            <a:ext cx="4947920" cy="2733466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1E5C753-AAF3-46F0-9049-E89ABA011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250" y="3562998"/>
            <a:ext cx="18632889" cy="361963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6DEE7CE-6D90-4EF2-BB7E-4D08C8D938CD}"/>
              </a:ext>
            </a:extLst>
          </p:cNvPr>
          <p:cNvSpPr/>
          <p:nvPr/>
        </p:nvSpPr>
        <p:spPr>
          <a:xfrm>
            <a:off x="6807200" y="3810000"/>
            <a:ext cx="8382000" cy="734758"/>
          </a:xfrm>
          <a:prstGeom prst="roundRect">
            <a:avLst/>
          </a:prstGeom>
          <a:solidFill>
            <a:srgbClr val="92D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EE0938EB-F342-41F8-B359-F1032605EA8D}"/>
              </a:ext>
            </a:extLst>
          </p:cNvPr>
          <p:cNvSpPr/>
          <p:nvPr/>
        </p:nvSpPr>
        <p:spPr>
          <a:xfrm>
            <a:off x="1966198" y="6285963"/>
            <a:ext cx="7262469" cy="734758"/>
          </a:xfrm>
          <a:prstGeom prst="roundRect">
            <a:avLst/>
          </a:prstGeom>
          <a:solidFill>
            <a:srgbClr val="92D05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FC404734-CD8E-4FFB-AA3F-5B286EB98BC9}"/>
              </a:ext>
            </a:extLst>
          </p:cNvPr>
          <p:cNvSpPr/>
          <p:nvPr/>
        </p:nvSpPr>
        <p:spPr>
          <a:xfrm>
            <a:off x="2000064" y="4638057"/>
            <a:ext cx="7397936" cy="73475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FCB44599-7A3C-457C-9B50-28303B0905FB}"/>
              </a:ext>
            </a:extLst>
          </p:cNvPr>
          <p:cNvSpPr/>
          <p:nvPr/>
        </p:nvSpPr>
        <p:spPr>
          <a:xfrm>
            <a:off x="2000064" y="5426906"/>
            <a:ext cx="7397936" cy="734758"/>
          </a:xfrm>
          <a:prstGeom prst="roundRect">
            <a:avLst/>
          </a:prstGeom>
          <a:solidFill>
            <a:schemeClr val="accent5">
              <a:lumMod val="60000"/>
              <a:lumOff val="4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46B02631-72EC-4004-B2FD-D64FA71375C4}"/>
              </a:ext>
            </a:extLst>
          </p:cNvPr>
          <p:cNvSpPr txBox="1">
            <a:spLocks/>
          </p:cNvSpPr>
          <p:nvPr/>
        </p:nvSpPr>
        <p:spPr>
          <a:xfrm>
            <a:off x="1021940" y="7519027"/>
            <a:ext cx="182193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contador = </a:t>
            </a:r>
            <a:r>
              <a:rPr lang="pt-BR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Função de agregação 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pt-BR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usar HAVING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ítulo 2">
            <a:extLst>
              <a:ext uri="{FF2B5EF4-FFF2-40B4-BE49-F238E27FC236}">
                <a16:creationId xmlns:a16="http://schemas.microsoft.com/office/drawing/2014/main" id="{DB8F3C31-F19A-4DC6-9294-3F2C9B43DCBA}"/>
              </a:ext>
            </a:extLst>
          </p:cNvPr>
          <p:cNvSpPr txBox="1">
            <a:spLocks/>
          </p:cNvSpPr>
          <p:nvPr/>
        </p:nvSpPr>
        <p:spPr>
          <a:xfrm>
            <a:off x="1038872" y="8365695"/>
            <a:ext cx="182193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estado = </a:t>
            </a:r>
            <a:r>
              <a:rPr lang="pt-BR" sz="5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</a:t>
            </a:r>
            <a:r>
              <a:rPr lang="pt-BR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 função de agregação 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pt-BR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usar WHERE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9019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DML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36176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Imagem 5">
            <a:hlinkClick r:id="rId3"/>
            <a:extLst>
              <a:ext uri="{FF2B5EF4-FFF2-40B4-BE49-F238E27FC236}">
                <a16:creationId xmlns:a16="http://schemas.microsoft.com/office/drawing/2014/main" id="{8089097C-3593-41B3-8A6A-57FB715C2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030" y="305179"/>
            <a:ext cx="14640746" cy="9180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62331E0-DFA7-43AE-80A8-E75126F0D5A7}"/>
              </a:ext>
            </a:extLst>
          </p:cNvPr>
          <p:cNvSpPr txBox="1"/>
          <p:nvPr/>
        </p:nvSpPr>
        <p:spPr>
          <a:xfrm>
            <a:off x="3058030" y="9697037"/>
            <a:ext cx="14690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https://www.youtube.com/watch?v=T_LY0ME2pg8</a:t>
            </a:r>
          </a:p>
        </p:txBody>
      </p:sp>
    </p:spTree>
    <p:extLst>
      <p:ext uri="{BB962C8B-B14F-4D97-AF65-F5344CB8AC3E}">
        <p14:creationId xmlns:p14="http://schemas.microsoft.com/office/powerpoint/2010/main" val="294538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30579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UPDATE</a:t>
            </a:r>
            <a:endParaRPr lang="pt-BR" dirty="0"/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46B02631-72EC-4004-B2FD-D64FA71375C4}"/>
              </a:ext>
            </a:extLst>
          </p:cNvPr>
          <p:cNvSpPr txBox="1">
            <a:spLocks/>
          </p:cNvSpPr>
          <p:nvPr/>
        </p:nvSpPr>
        <p:spPr>
          <a:xfrm>
            <a:off x="1308845" y="3513072"/>
            <a:ext cx="18219352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maneira mais segura de realizar um UPDATE, é criar </a:t>
            </a:r>
            <a:r>
              <a:rPr lang="pt-BR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primeiro uma SELECT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testar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após ter certeza, realize o update </a:t>
            </a:r>
            <a:r>
              <a:rPr lang="pt-BR" sz="5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 o mesmo WHERE que utilizou em sua SELECT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609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53" name="Google Shape;353;p20"/>
          <p:cNvSpPr txBox="1"/>
          <p:nvPr/>
        </p:nvSpPr>
        <p:spPr>
          <a:xfrm>
            <a:off x="9757866" y="3279008"/>
            <a:ext cx="10032107" cy="776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50"/>
                </a:solidFill>
                <a:latin typeface="Montserrat Light"/>
                <a:sym typeface="Montserrat Light"/>
              </a:rPr>
              <a:t>CREATE TABLE alunos(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codigo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int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auto_increment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nome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varchar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(40)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data_nascimento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date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sexo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enum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('M','F')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celular char(14)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cep char(9), 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rua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varchar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(25)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numero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int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bairro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varchar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(25),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cidade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varchar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(50) DEFAULT 'Sumaré',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estado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enum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('SP','RJ','MG')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DEFAULT 'SP', 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FFFF00"/>
                </a:solidFill>
                <a:latin typeface="Montserrat Light"/>
                <a:sym typeface="Montserrat Light"/>
              </a:rPr>
              <a:t>PRIMARY KEY(</a:t>
            </a:r>
            <a:r>
              <a:rPr lang="pt-BR" sz="2400" i="1" dirty="0" err="1">
                <a:solidFill>
                  <a:srgbClr val="FFFF00"/>
                </a:solidFill>
                <a:latin typeface="Montserrat Light"/>
                <a:sym typeface="Montserrat Light"/>
              </a:rPr>
              <a:t>codigo</a:t>
            </a:r>
            <a:r>
              <a:rPr lang="pt-BR" sz="2400" i="1" dirty="0">
                <a:solidFill>
                  <a:srgbClr val="FFFF00"/>
                </a:solidFill>
                <a:latin typeface="Montserrat Light"/>
                <a:sym typeface="Montserrat Light"/>
              </a:rPr>
              <a:t>)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50"/>
                </a:solidFill>
                <a:latin typeface="Montserrat Light"/>
                <a:sym typeface="Montserrat Light"/>
              </a:rPr>
              <a:t>);</a:t>
            </a:r>
            <a:endParaRPr sz="2400" i="1" dirty="0">
              <a:solidFill>
                <a:srgbClr val="00B050"/>
              </a:solidFill>
              <a:latin typeface="Montserrat Light"/>
              <a:sym typeface="Montserrat Light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Considere a tabela de alunos abaixo para </a:t>
            </a:r>
            <a:r>
              <a:rPr lang="pt-BR" sz="5400" b="1" u="sng" dirty="0">
                <a:solidFill>
                  <a:srgbClr val="FFFF00"/>
                </a:solidFill>
                <a:latin typeface="Monotype Corsiva"/>
              </a:rPr>
              <a:t>começarmos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. (CRIE ela !)</a:t>
            </a:r>
            <a:endParaRPr lang="en-US" sz="5400" b="1" dirty="0">
              <a:solidFill>
                <a:srgbClr val="FFFF00"/>
              </a:solidFill>
              <a:latin typeface="Monotype Corsiv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A83C80-B41B-42FE-BECE-47AB0D561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30" y="3393417"/>
            <a:ext cx="8318471" cy="54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32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4250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UPDATE</a:t>
            </a:r>
            <a:endParaRPr lang="pt-BR" dirty="0"/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BDA2C0D5-BA97-40D1-BA8E-82912DB8FC20}"/>
              </a:ext>
            </a:extLst>
          </p:cNvPr>
          <p:cNvSpPr txBox="1">
            <a:spLocks/>
          </p:cNvSpPr>
          <p:nvPr/>
        </p:nvSpPr>
        <p:spPr>
          <a:xfrm>
            <a:off x="1235932" y="5151252"/>
            <a:ext cx="182193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Após testar, execute o update...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09B7A8B-04D3-4380-9242-6B59D71E8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3297162"/>
            <a:ext cx="18547812" cy="12058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6D89A6E-D109-4CCA-AFD1-8E2714103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075" y="6181618"/>
            <a:ext cx="18443123" cy="25310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AA28F4-FAED-4544-B9ED-0603A322E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105" y="9178138"/>
            <a:ext cx="14785105" cy="131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14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DML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31947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30579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DELETE</a:t>
            </a:r>
            <a:endParaRPr lang="pt-BR" dirty="0"/>
          </a:p>
        </p:txBody>
      </p:sp>
      <p:sp>
        <p:nvSpPr>
          <p:cNvPr id="45" name="Título 2">
            <a:extLst>
              <a:ext uri="{FF2B5EF4-FFF2-40B4-BE49-F238E27FC236}">
                <a16:creationId xmlns:a16="http://schemas.microsoft.com/office/drawing/2014/main" id="{46B02631-72EC-4004-B2FD-D64FA71375C4}"/>
              </a:ext>
            </a:extLst>
          </p:cNvPr>
          <p:cNvSpPr txBox="1">
            <a:spLocks/>
          </p:cNvSpPr>
          <p:nvPr/>
        </p:nvSpPr>
        <p:spPr>
          <a:xfrm>
            <a:off x="1308845" y="3513072"/>
            <a:ext cx="18219352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maneira (TAMBÉM) mais segura de realizar um DELETE, é criar </a:t>
            </a:r>
            <a:r>
              <a:rPr lang="pt-BR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primeiro uma SELECT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testar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após ter certeza, realize o delete </a:t>
            </a:r>
            <a:r>
              <a:rPr lang="pt-BR" sz="5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 o mesmo WHERE que utilizou em sua SELECT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5867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4250" y="-8198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44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28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28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1181396" y="1687284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DELETE</a:t>
            </a:r>
            <a:endParaRPr lang="pt-BR" dirty="0"/>
          </a:p>
        </p:txBody>
      </p:sp>
      <p:sp>
        <p:nvSpPr>
          <p:cNvPr id="36" name="Título 2">
            <a:extLst>
              <a:ext uri="{FF2B5EF4-FFF2-40B4-BE49-F238E27FC236}">
                <a16:creationId xmlns:a16="http://schemas.microsoft.com/office/drawing/2014/main" id="{BDA2C0D5-BA97-40D1-BA8E-82912DB8FC20}"/>
              </a:ext>
            </a:extLst>
          </p:cNvPr>
          <p:cNvSpPr txBox="1">
            <a:spLocks/>
          </p:cNvSpPr>
          <p:nvPr/>
        </p:nvSpPr>
        <p:spPr>
          <a:xfrm>
            <a:off x="1235932" y="5151252"/>
            <a:ext cx="182193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Após testar, execute o DELETE...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E52E75F-D750-4A02-8C36-49AC7AAF6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85" y="2768503"/>
            <a:ext cx="11246582" cy="22922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16A4298-A3A7-4EAE-968C-5A6067095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2476" y="6497727"/>
            <a:ext cx="7198484" cy="23700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68959D5-6EFA-4938-B726-68BD9F7B6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6063" y="9202130"/>
            <a:ext cx="6405847" cy="16048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BAAEA95-D7DD-4CC2-B8C4-357A660664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585" y="6497727"/>
            <a:ext cx="11200647" cy="23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22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UNION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DML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98096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53" name="Google Shape;353;p20"/>
          <p:cNvSpPr txBox="1"/>
          <p:nvPr/>
        </p:nvSpPr>
        <p:spPr>
          <a:xfrm>
            <a:off x="9757866" y="3279008"/>
            <a:ext cx="10032107" cy="776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50"/>
                </a:solidFill>
                <a:latin typeface="Montserrat Light"/>
                <a:sym typeface="Montserrat Light"/>
              </a:rPr>
              <a:t>CREATE TABLE alunos_2(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codigo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int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auto_increment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nome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varchar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(40)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data_nascimento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date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sexo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enum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('M','F')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celular char(14)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cep char(9), 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rua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varchar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(25)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numero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int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bairro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varchar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(25),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cidade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varchar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(50) DEFAULT 'Campinas',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estado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enum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('SP','RJ','MG')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not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</a:t>
            </a:r>
            <a:r>
              <a:rPr lang="pt-BR" sz="2400" i="1" dirty="0" err="1">
                <a:solidFill>
                  <a:srgbClr val="00B0F0"/>
                </a:solidFill>
                <a:latin typeface="Montserrat Light"/>
                <a:sym typeface="Montserrat Light"/>
              </a:rPr>
              <a:t>null</a:t>
            </a:r>
            <a:r>
              <a:rPr lang="pt-BR" sz="2400" i="1" dirty="0">
                <a:solidFill>
                  <a:srgbClr val="00B0F0"/>
                </a:solidFill>
                <a:latin typeface="Montserrat Light"/>
                <a:sym typeface="Montserrat Light"/>
              </a:rPr>
              <a:t> DEFAULT 'SP', 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FFFF00"/>
                </a:solidFill>
                <a:latin typeface="Montserrat Light"/>
                <a:sym typeface="Montserrat Light"/>
              </a:rPr>
              <a:t>PRIMARY KEY(</a:t>
            </a:r>
            <a:r>
              <a:rPr lang="pt-BR" sz="2400" i="1" dirty="0" err="1">
                <a:solidFill>
                  <a:srgbClr val="FFFF00"/>
                </a:solidFill>
                <a:latin typeface="Montserrat Light"/>
                <a:sym typeface="Montserrat Light"/>
              </a:rPr>
              <a:t>codigo</a:t>
            </a:r>
            <a:r>
              <a:rPr lang="pt-BR" sz="2400" i="1" dirty="0">
                <a:solidFill>
                  <a:srgbClr val="FFFF00"/>
                </a:solidFill>
                <a:latin typeface="Montserrat Light"/>
                <a:sym typeface="Montserrat Light"/>
              </a:rPr>
              <a:t>)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pt-BR" sz="2400" i="1" dirty="0">
                <a:solidFill>
                  <a:srgbClr val="00B050"/>
                </a:solidFill>
                <a:latin typeface="Montserrat Light"/>
                <a:sym typeface="Montserrat Light"/>
              </a:rPr>
              <a:t>);</a:t>
            </a:r>
            <a:endParaRPr sz="2400" i="1" dirty="0">
              <a:solidFill>
                <a:srgbClr val="00B050"/>
              </a:solidFill>
              <a:latin typeface="Montserrat Light"/>
              <a:sym typeface="Montserrat Light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UNION (vamos criar uma tabela chamada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</a:rPr>
              <a:t>alunos_2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)</a:t>
            </a:r>
            <a:endParaRPr lang="en-US" sz="5400" b="1" dirty="0">
              <a:solidFill>
                <a:srgbClr val="FFFF00"/>
              </a:solidFill>
              <a:latin typeface="Monotype Corsiva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ABBDAE-90B9-4086-8DB1-A671038C3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3549194"/>
            <a:ext cx="8465228" cy="50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5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16703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UNION (vamos criar uma tabela chamada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</a:rPr>
              <a:t>alunos_2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)</a:t>
            </a:r>
            <a:endParaRPr lang="en-US" sz="5400" b="1" dirty="0">
              <a:solidFill>
                <a:srgbClr val="FFFF00"/>
              </a:solidFill>
              <a:latin typeface="Monotype Corsiv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039FBD-7D6F-4509-923E-165B159A9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70" y="3545064"/>
            <a:ext cx="18690793" cy="15716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7E6D7AC-1508-47D7-B1D1-C0A52C442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868" y="5510860"/>
            <a:ext cx="6200391" cy="524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51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29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UNION (vamos criar uma tabela chamada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</a:rPr>
              <a:t>alunos_2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)</a:t>
            </a:r>
            <a:endParaRPr lang="en-US" sz="5400" b="1" dirty="0">
              <a:solidFill>
                <a:srgbClr val="FFFF00"/>
              </a:solidFill>
              <a:latin typeface="Monotype Corsiva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E6D7AC-1508-47D7-B1D1-C0A52C442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3723674"/>
            <a:ext cx="3914390" cy="33121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C648737-5F7C-4593-B897-61EAB1060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767" y="3723674"/>
            <a:ext cx="13953422" cy="3312176"/>
          </a:xfrm>
          <a:prstGeom prst="rect">
            <a:avLst/>
          </a:prstGeom>
        </p:spPr>
      </p:pic>
      <p:sp>
        <p:nvSpPr>
          <p:cNvPr id="40" name="Título 2">
            <a:extLst>
              <a:ext uri="{FF2B5EF4-FFF2-40B4-BE49-F238E27FC236}">
                <a16:creationId xmlns:a16="http://schemas.microsoft.com/office/drawing/2014/main" id="{F0986CC4-3094-4BD4-8D44-0AD9850A43F9}"/>
              </a:ext>
            </a:extLst>
          </p:cNvPr>
          <p:cNvSpPr txBox="1">
            <a:spLocks/>
          </p:cNvSpPr>
          <p:nvPr/>
        </p:nvSpPr>
        <p:spPr>
          <a:xfrm>
            <a:off x="1073428" y="7346472"/>
            <a:ext cx="182193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Utilizando o UNION, terei como resultado os dados </a:t>
            </a:r>
            <a:r>
              <a:rPr lang="pt-BR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duas tabelas 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pt-B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tabela alunos e alunos_2).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2578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1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UNION x UNION ALL</a:t>
            </a:r>
            <a:endParaRPr lang="en-US" sz="5400" b="1" dirty="0">
              <a:solidFill>
                <a:srgbClr val="FFFF00"/>
              </a:solidFill>
              <a:latin typeface="Monotype Corsiva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B5B0CE-5118-45F4-BC40-E32DBE247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051" y="3405054"/>
            <a:ext cx="7315224" cy="502228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DBC25B-6C89-44F5-A828-122B09BF6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717" y="3410931"/>
            <a:ext cx="9591114" cy="5016405"/>
          </a:xfrm>
          <a:prstGeom prst="rect">
            <a:avLst/>
          </a:prstGeom>
        </p:spPr>
      </p:pic>
      <p:sp>
        <p:nvSpPr>
          <p:cNvPr id="42" name="Título 2">
            <a:extLst>
              <a:ext uri="{FF2B5EF4-FFF2-40B4-BE49-F238E27FC236}">
                <a16:creationId xmlns:a16="http://schemas.microsoft.com/office/drawing/2014/main" id="{0491087C-2E46-4597-B169-29AAEF929A19}"/>
              </a:ext>
            </a:extLst>
          </p:cNvPr>
          <p:cNvSpPr txBox="1">
            <a:spLocks/>
          </p:cNvSpPr>
          <p:nvPr/>
        </p:nvSpPr>
        <p:spPr>
          <a:xfrm>
            <a:off x="5053836" y="8980441"/>
            <a:ext cx="1473613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pt-BR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UNION ALL 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incluir registros </a:t>
            </a:r>
            <a:r>
              <a:rPr lang="pt-B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duplicados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2812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UNION (vamos criar uma tabela chamada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</a:rPr>
              <a:t>alunos_2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)</a:t>
            </a:r>
            <a:endParaRPr lang="en-US" sz="5400" b="1" dirty="0">
              <a:solidFill>
                <a:srgbClr val="FFFF00"/>
              </a:solidFill>
              <a:latin typeface="Monotype Corsiva"/>
            </a:endParaRPr>
          </a:p>
        </p:txBody>
      </p:sp>
      <p:sp>
        <p:nvSpPr>
          <p:cNvPr id="40" name="Título 2">
            <a:extLst>
              <a:ext uri="{FF2B5EF4-FFF2-40B4-BE49-F238E27FC236}">
                <a16:creationId xmlns:a16="http://schemas.microsoft.com/office/drawing/2014/main" id="{F0986CC4-3094-4BD4-8D44-0AD9850A43F9}"/>
              </a:ext>
            </a:extLst>
          </p:cNvPr>
          <p:cNvSpPr txBox="1">
            <a:spLocks/>
          </p:cNvSpPr>
          <p:nvPr/>
        </p:nvSpPr>
        <p:spPr>
          <a:xfrm>
            <a:off x="1073428" y="7346472"/>
            <a:ext cx="182193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Utilizando o UNION, terei como resultado os dados </a:t>
            </a:r>
            <a:r>
              <a:rPr lang="pt-BR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duas tabelas 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pt-B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tabela alunos e alunos_2).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75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DML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2650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fontAlgn="base"/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UNION x UNION ALL</a:t>
            </a:r>
            <a:endParaRPr lang="en-US" sz="5400" b="1" dirty="0">
              <a:solidFill>
                <a:srgbClr val="FFFF00"/>
              </a:solidFill>
              <a:latin typeface="Monotype Corsiv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B19228-260C-40E9-8BE0-8E37BF3C8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175" y="3413765"/>
            <a:ext cx="8177777" cy="576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2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16704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UNION (vamos criar uma tabela chamada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</a:rPr>
              <a:t>alunos_2</a:t>
            </a:r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)</a:t>
            </a:r>
            <a:endParaRPr lang="en-US" sz="5400" b="1" dirty="0">
              <a:solidFill>
                <a:srgbClr val="FFFF00"/>
              </a:solidFill>
              <a:latin typeface="Monotype Corsiva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E6D7AC-1508-47D7-B1D1-C0A52C442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3723674"/>
            <a:ext cx="3914390" cy="331217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C648737-5F7C-4593-B897-61EAB1060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767" y="3723674"/>
            <a:ext cx="13953422" cy="3312176"/>
          </a:xfrm>
          <a:prstGeom prst="rect">
            <a:avLst/>
          </a:prstGeom>
        </p:spPr>
      </p:pic>
      <p:sp>
        <p:nvSpPr>
          <p:cNvPr id="40" name="Título 2">
            <a:extLst>
              <a:ext uri="{FF2B5EF4-FFF2-40B4-BE49-F238E27FC236}">
                <a16:creationId xmlns:a16="http://schemas.microsoft.com/office/drawing/2014/main" id="{F0986CC4-3094-4BD4-8D44-0AD9850A43F9}"/>
              </a:ext>
            </a:extLst>
          </p:cNvPr>
          <p:cNvSpPr txBox="1">
            <a:spLocks/>
          </p:cNvSpPr>
          <p:nvPr/>
        </p:nvSpPr>
        <p:spPr>
          <a:xfrm>
            <a:off x="1073428" y="7346472"/>
            <a:ext cx="1821935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Utilizando o UNION, terei como resultado os dados </a:t>
            </a:r>
            <a:r>
              <a:rPr lang="pt-BR" sz="54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duas tabelas 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pt-BR" sz="5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tabela alunos e alunos_2).</a:t>
            </a:r>
            <a:endParaRPr lang="pt-BR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1779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DML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33703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2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2.12. </a:t>
            </a:r>
            <a:r>
              <a:rPr lang="it-IT" sz="7200" dirty="0" err="1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Uma consulta dentro de outra consulta. -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  <a:cs typeface="Segoe UI Semibold"/>
              </a:rPr>
              <a:t>IN</a:t>
            </a:r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 e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  <a:cs typeface="Segoe UI Semibold"/>
              </a:rPr>
              <a:t>NOT IN</a:t>
            </a:r>
          </a:p>
        </p:txBody>
      </p:sp>
      <p:sp>
        <p:nvSpPr>
          <p:cNvPr id="40" name="Título 2">
            <a:extLst>
              <a:ext uri="{FF2B5EF4-FFF2-40B4-BE49-F238E27FC236}">
                <a16:creationId xmlns:a16="http://schemas.microsoft.com/office/drawing/2014/main" id="{F0986CC4-3094-4BD4-8D44-0AD9850A43F9}"/>
              </a:ext>
            </a:extLst>
          </p:cNvPr>
          <p:cNvSpPr txBox="1">
            <a:spLocks/>
          </p:cNvSpPr>
          <p:nvPr/>
        </p:nvSpPr>
        <p:spPr>
          <a:xfrm>
            <a:off x="5017985" y="9340293"/>
            <a:ext cx="140857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Podemos usar IN ou NOT IN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1841883-EC93-BFDB-2DFA-8807171FB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021" y="3020737"/>
            <a:ext cx="15573392" cy="58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74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1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2.12. </a:t>
            </a:r>
            <a:r>
              <a:rPr lang="it-IT" sz="7200" dirty="0" err="1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Uma consulta dentro de outra consulta. - </a:t>
            </a:r>
            <a:r>
              <a:rPr lang="pt-BR" sz="5400" b="1" dirty="0" err="1">
                <a:solidFill>
                  <a:srgbClr val="FFC000"/>
                </a:solidFill>
                <a:latin typeface="Monotype Corsiva"/>
                <a:cs typeface="Segoe UI Semibold"/>
              </a:rPr>
              <a:t>All</a:t>
            </a:r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 e </a:t>
            </a:r>
            <a:r>
              <a:rPr lang="pt-BR" sz="5400" b="1" dirty="0" err="1">
                <a:solidFill>
                  <a:srgbClr val="FFC000"/>
                </a:solidFill>
                <a:latin typeface="Monotype Corsiva"/>
                <a:cs typeface="Segoe UI Semibold"/>
              </a:rPr>
              <a:t>Any</a:t>
            </a:r>
            <a:endParaRPr lang="pt-BR" sz="5400" b="1">
              <a:solidFill>
                <a:srgbClr val="FFC000"/>
              </a:solidFill>
              <a:latin typeface="Monotype Corsiva"/>
              <a:cs typeface="Segoe UI Semibold"/>
            </a:endParaRPr>
          </a:p>
        </p:txBody>
      </p:sp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5092AEF-D537-AF3D-8ECA-A46FF3BC4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66" y="3343047"/>
            <a:ext cx="8655569" cy="4966714"/>
          </a:xfrm>
          <a:prstGeom prst="rect">
            <a:avLst/>
          </a:prstGeom>
        </p:spPr>
      </p:pic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54704E3-B0F5-7FC6-3CEA-3F3E7BAEF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859" y="8390891"/>
            <a:ext cx="14666150" cy="2820816"/>
          </a:xfrm>
          <a:prstGeom prst="rect">
            <a:avLst/>
          </a:prstGeom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C1DCD085-B62F-6F05-4D66-F3A41B41349A}"/>
              </a:ext>
            </a:extLst>
          </p:cNvPr>
          <p:cNvSpPr txBox="1">
            <a:spLocks/>
          </p:cNvSpPr>
          <p:nvPr/>
        </p:nvSpPr>
        <p:spPr>
          <a:xfrm>
            <a:off x="10047299" y="3564196"/>
            <a:ext cx="9815513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 o </a:t>
            </a:r>
            <a:r>
              <a:rPr lang="pt-BR" sz="5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 trará apenas datas de nascimento que for anterior a TODOS (ALL) as datas de nascimento dos homens</a:t>
            </a:r>
          </a:p>
        </p:txBody>
      </p:sp>
    </p:spTree>
    <p:extLst>
      <p:ext uri="{BB962C8B-B14F-4D97-AF65-F5344CB8AC3E}">
        <p14:creationId xmlns:p14="http://schemas.microsoft.com/office/powerpoint/2010/main" val="3924783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1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2.12. </a:t>
            </a:r>
            <a:r>
              <a:rPr lang="it-IT" sz="7200" dirty="0" err="1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Uma consulta dentro de outra consulta. - </a:t>
            </a:r>
            <a:r>
              <a:rPr lang="pt-BR" sz="5400" b="1" dirty="0" err="1">
                <a:solidFill>
                  <a:srgbClr val="FFC000"/>
                </a:solidFill>
                <a:latin typeface="Monotype Corsiva"/>
                <a:cs typeface="Segoe UI Semibold"/>
              </a:rPr>
              <a:t>All</a:t>
            </a:r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 e </a:t>
            </a:r>
            <a:r>
              <a:rPr lang="pt-BR" sz="5400" b="1" dirty="0" err="1">
                <a:solidFill>
                  <a:srgbClr val="FFC000"/>
                </a:solidFill>
                <a:latin typeface="Monotype Corsiva"/>
                <a:cs typeface="Segoe UI Semibold"/>
              </a:rPr>
              <a:t>Any</a:t>
            </a:r>
            <a:endParaRPr lang="pt-BR" sz="5400" b="1">
              <a:solidFill>
                <a:srgbClr val="FFC000"/>
              </a:solidFill>
              <a:latin typeface="Monotype Corsiva"/>
              <a:cs typeface="Segoe UI Semibold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C1DCD085-B62F-6F05-4D66-F3A41B41349A}"/>
              </a:ext>
            </a:extLst>
          </p:cNvPr>
          <p:cNvSpPr txBox="1">
            <a:spLocks/>
          </p:cNvSpPr>
          <p:nvPr/>
        </p:nvSpPr>
        <p:spPr>
          <a:xfrm>
            <a:off x="10350558" y="3991228"/>
            <a:ext cx="97563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Experimente trocar de ALL para ANY  (e veja o resultado)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5663F20-00BB-4B7D-F476-2EB56F919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86" y="3556320"/>
            <a:ext cx="9045261" cy="53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066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1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Listar os alunos que moram em cidades onde há pelo menos outro aluno: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2.12. </a:t>
            </a:r>
            <a:r>
              <a:rPr lang="it-IT" sz="7200" dirty="0" err="1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Uma consulta dentro de outra consulta. - </a:t>
            </a:r>
            <a:r>
              <a:rPr lang="pt-BR" sz="5400" b="1" dirty="0">
                <a:solidFill>
                  <a:srgbClr val="FFC000"/>
                </a:solidFill>
                <a:highlight>
                  <a:srgbClr val="00FFFF"/>
                </a:highlight>
                <a:latin typeface="Monotype Corsiva"/>
                <a:cs typeface="Segoe UI Semibold"/>
              </a:rPr>
              <a:t>EXISTS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0ACD69-3D7B-4D7E-9C8F-8C32CDC7E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5" y="3781546"/>
            <a:ext cx="10033122" cy="464811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E8CBCBC-A843-44D8-8EE8-8B94A92124CB}"/>
              </a:ext>
            </a:extLst>
          </p:cNvPr>
          <p:cNvSpPr txBox="1"/>
          <p:nvPr/>
        </p:nvSpPr>
        <p:spPr>
          <a:xfrm>
            <a:off x="11417391" y="4840565"/>
            <a:ext cx="8163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Listar os alunos que moram em cidades onde há pelo menos outro aluno:</a:t>
            </a:r>
          </a:p>
        </p:txBody>
      </p:sp>
    </p:spTree>
    <p:extLst>
      <p:ext uri="{BB962C8B-B14F-4D97-AF65-F5344CB8AC3E}">
        <p14:creationId xmlns:p14="http://schemas.microsoft.com/office/powerpoint/2010/main" val="35429459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Listar os alunos que moram em cidades onde há pelo menos outro aluno: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2.12. </a:t>
            </a:r>
            <a:r>
              <a:rPr lang="it-IT" sz="7200" dirty="0" err="1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Uma consulta dentro de outra consulta. –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  <a:cs typeface="Segoe UI Semibold"/>
              </a:rPr>
              <a:t>EXISTS (Explicação)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8CBCBC-A843-44D8-8EE8-8B94A92124CB}"/>
              </a:ext>
            </a:extLst>
          </p:cNvPr>
          <p:cNvSpPr txBox="1"/>
          <p:nvPr/>
        </p:nvSpPr>
        <p:spPr>
          <a:xfrm>
            <a:off x="10340176" y="3756329"/>
            <a:ext cx="947614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rgbClr val="00B0F0"/>
                </a:solidFill>
              </a:rPr>
              <a:t>EXISTS</a:t>
            </a:r>
            <a:r>
              <a:rPr lang="pt-BR" sz="4800" dirty="0">
                <a:solidFill>
                  <a:schemeClr val="bg1"/>
                </a:solidFill>
              </a:rPr>
              <a:t>: Verifica se a </a:t>
            </a:r>
            <a:r>
              <a:rPr lang="pt-BR" sz="4800" dirty="0" err="1">
                <a:solidFill>
                  <a:schemeClr val="bg1"/>
                </a:solidFill>
              </a:rPr>
              <a:t>subconsulta</a:t>
            </a:r>
            <a:r>
              <a:rPr lang="pt-BR" sz="4800" dirty="0">
                <a:solidFill>
                  <a:schemeClr val="bg1"/>
                </a:solidFill>
              </a:rPr>
              <a:t> retorna alguma linha.</a:t>
            </a:r>
          </a:p>
          <a:p>
            <a:endParaRPr lang="pt-BR" sz="4800" dirty="0">
              <a:solidFill>
                <a:schemeClr val="bg1"/>
              </a:solidFill>
            </a:endParaRPr>
          </a:p>
          <a:p>
            <a:r>
              <a:rPr lang="pt-BR" sz="4800" dirty="0" err="1">
                <a:solidFill>
                  <a:srgbClr val="00B050"/>
                </a:solidFill>
              </a:rPr>
              <a:t>Subconsulta</a:t>
            </a:r>
            <a:r>
              <a:rPr lang="pt-BR" sz="4800" dirty="0">
                <a:solidFill>
                  <a:schemeClr val="bg1"/>
                </a:solidFill>
              </a:rPr>
              <a:t>: Seleciona alunos que moram na mesma cidade (a2.Cidade = a1.Cidade) mas têm um código diferente (a2.Código &lt;&gt; a1.Código).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F7BF82-F25A-4B83-9191-975CAB174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76" y="4514622"/>
            <a:ext cx="8572310" cy="324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27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1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Listar os alunos que moram em cidades onde há pelo menos outro aluno: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2.12. </a:t>
            </a:r>
            <a:r>
              <a:rPr lang="it-IT" sz="7200" dirty="0" err="1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Uma consulta dentro de outra consulta. -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  <a:cs typeface="Segoe UI Semibold"/>
              </a:rPr>
              <a:t>EXISTS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DDC3CE-E2D7-4E56-9430-472D9F11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42307" y="3726670"/>
            <a:ext cx="7976826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Vamos alterar a cidade de “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Americana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para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“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Campinas</a:t>
            </a: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” da aluna “Beatriz Lima” e rodar novamente a consulta...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9D9D53-BE44-432B-AFF8-4CA29C680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31" y="3887370"/>
            <a:ext cx="8524767" cy="32309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BE0DF2-E0A0-41DE-AB05-70A3A391F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192" y="7388185"/>
            <a:ext cx="10531159" cy="327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12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1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Listar os alunos que moram em cidades onde há pelo menos outro aluno: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2.12. </a:t>
            </a:r>
            <a:r>
              <a:rPr lang="it-IT" sz="7200" dirty="0" err="1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Uma consulta dentro de outra consulta. -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  <a:cs typeface="Segoe UI Semibold"/>
              </a:rPr>
              <a:t>EXISTS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DDC3CE-E2D7-4E56-9430-472D9F11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360" y="8429659"/>
            <a:ext cx="79768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Agora a mesm</a:t>
            </a:r>
            <a:r>
              <a:rPr lang="pt-BR" altLang="pt-BR" sz="3600" b="1" dirty="0">
                <a:solidFill>
                  <a:srgbClr val="FFC000"/>
                </a:solidFill>
                <a:latin typeface="Arial" panose="020B0604020202020204" pitchFamily="34" charset="0"/>
              </a:rPr>
              <a:t>a consulta retornará: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71BE37-9541-42DB-9624-1D89E6E057C7}"/>
              </a:ext>
            </a:extLst>
          </p:cNvPr>
          <p:cNvSpPr txBox="1"/>
          <p:nvPr/>
        </p:nvSpPr>
        <p:spPr>
          <a:xfrm>
            <a:off x="1047076" y="3853543"/>
            <a:ext cx="109741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SELECT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a1.Nome,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a1.Cidade</a:t>
            </a:r>
          </a:p>
          <a:p>
            <a:r>
              <a:rPr lang="pt-BR" sz="2400" dirty="0">
                <a:solidFill>
                  <a:schemeClr val="bg1"/>
                </a:solidFill>
              </a:rPr>
              <a:t>FROM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alunos a1</a:t>
            </a:r>
          </a:p>
          <a:p>
            <a:r>
              <a:rPr lang="pt-BR" sz="2400" dirty="0">
                <a:solidFill>
                  <a:schemeClr val="bg1"/>
                </a:solidFill>
              </a:rPr>
              <a:t>WHERE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EXISTS (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  SELECT 1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  FROM alunos a2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  WHERE a2.Cidade = a1.Cidade AND a2.codigo &lt;&gt; a1.codigo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);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531F6A-D3E3-4FA2-A086-CABE2478F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064" y="3477986"/>
            <a:ext cx="12675075" cy="45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4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53" name="Google Shape;353;p20"/>
          <p:cNvSpPr txBox="1"/>
          <p:nvPr/>
        </p:nvSpPr>
        <p:spPr>
          <a:xfrm>
            <a:off x="1006137" y="3201414"/>
            <a:ext cx="18260039" cy="253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pt-BR" sz="2800">
                <a:solidFill>
                  <a:srgbClr val="00B050"/>
                </a:solidFill>
              </a:rPr>
              <a:t>INSERT INTO alunos (nome, data_nascimento, sexo, celular, cep, rua, numero, bairro, cidade, estado) VALUES</a:t>
            </a:r>
            <a:endParaRPr lang="pt-BR" sz="2800"/>
          </a:p>
          <a:p>
            <a:pPr algn="just"/>
            <a:r>
              <a:rPr lang="pt-BR" sz="2800">
                <a:solidFill>
                  <a:srgbClr val="00B050"/>
                </a:solidFill>
              </a:rPr>
              <a:t>('João Silva', '2001-01-01', 'M', '(21)98711-1234', '21000-000', 'Rua 1', 1, 'Bairro 1', 'Rio de Janeiro', 'RJ'),</a:t>
            </a:r>
            <a:endParaRPr lang="pt-BR" sz="2800"/>
          </a:p>
          <a:p>
            <a:pPr algn="just"/>
            <a:r>
              <a:rPr lang="pt-BR" sz="2800">
                <a:solidFill>
                  <a:srgbClr val="00B050"/>
                </a:solidFill>
              </a:rPr>
              <a:t>('Clara Ferreira', '2010-10-10', 'F', '(31)98100-0123', '31000-009', 'Rua 10', 10, 'Bairro 10', 'Ipatinga', 'MG');</a:t>
            </a:r>
            <a:endParaRPr lang="pt-BR" sz="2800"/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</a:rPr>
              <a:t>INSERT</a:t>
            </a:r>
            <a:endParaRPr lang="pt-BR" dirty="0"/>
          </a:p>
        </p:txBody>
      </p:sp>
      <p:pic>
        <p:nvPicPr>
          <p:cNvPr id="2" name="Imagem 1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2043CE00-6249-4A98-C5DC-3650EA476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57" y="4816283"/>
            <a:ext cx="16921886" cy="605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079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1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Listar os alunos que moram em cidades onde há pelo menos outro aluno: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2.12. </a:t>
            </a:r>
            <a:r>
              <a:rPr lang="it-IT" sz="7200" dirty="0" err="1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Uma consulta dentro de outra consulta. - </a:t>
            </a:r>
            <a:r>
              <a:rPr lang="pt-BR" sz="5400" b="1" dirty="0">
                <a:solidFill>
                  <a:srgbClr val="FFC000"/>
                </a:solidFill>
                <a:highlight>
                  <a:srgbClr val="00FFFF"/>
                </a:highlight>
                <a:latin typeface="Monotype Corsiva"/>
                <a:cs typeface="Segoe UI Semibold"/>
              </a:rPr>
              <a:t>EXISTS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8CBCBC-A843-44D8-8EE8-8B94A92124CB}"/>
              </a:ext>
            </a:extLst>
          </p:cNvPr>
          <p:cNvSpPr txBox="1"/>
          <p:nvPr/>
        </p:nvSpPr>
        <p:spPr>
          <a:xfrm>
            <a:off x="11417391" y="4840565"/>
            <a:ext cx="8163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Listar os alunos que nasceram no mesmo dia que pelo menos um outro aluno: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5CFFB2-AA73-488C-9786-EC40493F4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65" y="4388999"/>
            <a:ext cx="9785488" cy="33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96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1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Listar os alunos que moram em cidades onde há pelo menos outro aluno: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2.12. </a:t>
            </a:r>
            <a:r>
              <a:rPr lang="it-IT" sz="7200" dirty="0" err="1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Subconsultas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Uma consulta dentro de outra consulta. - </a:t>
            </a:r>
            <a:r>
              <a:rPr lang="pt-BR" sz="5400" b="1" dirty="0">
                <a:solidFill>
                  <a:srgbClr val="FFC000"/>
                </a:solidFill>
                <a:latin typeface="Monotype Corsiva"/>
                <a:cs typeface="Segoe UI Semibold"/>
              </a:rPr>
              <a:t>EXISTS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DDC3CE-E2D7-4E56-9430-472D9F11D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7727" y="8821443"/>
            <a:ext cx="797682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Reparar que só lista quem tem data igual a outro colega.</a:t>
            </a:r>
            <a:endParaRPr kumimoji="0" lang="pt-BR" altLang="pt-BR" sz="1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B71BE37-9541-42DB-9624-1D89E6E057C7}"/>
              </a:ext>
            </a:extLst>
          </p:cNvPr>
          <p:cNvSpPr txBox="1"/>
          <p:nvPr/>
        </p:nvSpPr>
        <p:spPr>
          <a:xfrm>
            <a:off x="1047076" y="3853543"/>
            <a:ext cx="109741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SELECT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a1.Nome,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a1.data_nascimento</a:t>
            </a:r>
          </a:p>
          <a:p>
            <a:r>
              <a:rPr lang="pt-BR" sz="2400" dirty="0">
                <a:solidFill>
                  <a:schemeClr val="bg1"/>
                </a:solidFill>
              </a:rPr>
              <a:t>FROM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alunos a1</a:t>
            </a:r>
          </a:p>
          <a:p>
            <a:r>
              <a:rPr lang="pt-BR" sz="2400" dirty="0">
                <a:solidFill>
                  <a:schemeClr val="bg1"/>
                </a:solidFill>
              </a:rPr>
              <a:t>WHERE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EXISTS (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  SELECT 1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  FROM alunos a2 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  WHERE a2.data_nascimento = a1.data_nascimento AND a2.codigo &lt;&gt; a1.codigo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);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DD3FE6-1485-4364-99E4-43D269B58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9383" y="3404382"/>
            <a:ext cx="7157045" cy="474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92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Funções DATA e HORA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DDL - Prática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02440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49359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2.8.1 Funções de Data e Hora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Considere utilizar nossa tabela “alunos” para o enunciado abaixo:</a:t>
            </a:r>
            <a:endParaRPr lang="pt-BR" sz="5400" b="1" dirty="0">
              <a:solidFill>
                <a:srgbClr val="FFC000"/>
              </a:solidFill>
              <a:latin typeface="Monotype Corsiva"/>
              <a:cs typeface="Segoe UI Semibold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C1DCD085-B62F-6F05-4D66-F3A41B41349A}"/>
              </a:ext>
            </a:extLst>
          </p:cNvPr>
          <p:cNvSpPr txBox="1">
            <a:spLocks/>
          </p:cNvSpPr>
          <p:nvPr/>
        </p:nvSpPr>
        <p:spPr>
          <a:xfrm>
            <a:off x="1047077" y="3564196"/>
            <a:ext cx="1560806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Calcular a idade de todas as pessoas na tabela:</a:t>
            </a:r>
          </a:p>
        </p:txBody>
      </p:sp>
      <p:sp>
        <p:nvSpPr>
          <p:cNvPr id="40" name="Título 2">
            <a:extLst>
              <a:ext uri="{FF2B5EF4-FFF2-40B4-BE49-F238E27FC236}">
                <a16:creationId xmlns:a16="http://schemas.microsoft.com/office/drawing/2014/main" id="{689AF35B-EFF8-462E-8209-7C478A6B309C}"/>
              </a:ext>
            </a:extLst>
          </p:cNvPr>
          <p:cNvSpPr txBox="1">
            <a:spLocks/>
          </p:cNvSpPr>
          <p:nvPr/>
        </p:nvSpPr>
        <p:spPr>
          <a:xfrm>
            <a:off x="930731" y="5130975"/>
            <a:ext cx="18597466" cy="338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Nome, 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pt-BR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pt-BR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</a:t>
            </a: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DATEDIFF</a:t>
            </a: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CURDATE()</a:t>
            </a: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/ 365) </a:t>
            </a:r>
            <a:r>
              <a:rPr lang="pt-BR" sz="4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</a:t>
            </a: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Idade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alunos;</a:t>
            </a:r>
          </a:p>
        </p:txBody>
      </p:sp>
    </p:spTree>
    <p:extLst>
      <p:ext uri="{BB962C8B-B14F-4D97-AF65-F5344CB8AC3E}">
        <p14:creationId xmlns:p14="http://schemas.microsoft.com/office/powerpoint/2010/main" val="1387972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33031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2.8.1 Funções de Data e Hora</a:t>
            </a:r>
          </a:p>
        </p:txBody>
      </p:sp>
      <p:sp>
        <p:nvSpPr>
          <p:cNvPr id="40" name="Título 2">
            <a:extLst>
              <a:ext uri="{FF2B5EF4-FFF2-40B4-BE49-F238E27FC236}">
                <a16:creationId xmlns:a16="http://schemas.microsoft.com/office/drawing/2014/main" id="{689AF35B-EFF8-462E-8209-7C478A6B309C}"/>
              </a:ext>
            </a:extLst>
          </p:cNvPr>
          <p:cNvSpPr txBox="1">
            <a:spLocks/>
          </p:cNvSpPr>
          <p:nvPr/>
        </p:nvSpPr>
        <p:spPr>
          <a:xfrm>
            <a:off x="2498276" y="2393379"/>
            <a:ext cx="16768152" cy="307776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</a:t>
            </a:r>
          </a:p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Nome, </a:t>
            </a:r>
          </a:p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</a:p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pt-BR" sz="4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FLOOR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DATEDIFF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0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CURDATE()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/ 365) AS Idade</a:t>
            </a:r>
          </a:p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alunos;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D1583B-4FBC-4751-9DD3-293E5C8E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932" y="5761918"/>
            <a:ext cx="1829226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</a:rPr>
              <a:t>DATEDIFF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(CURDATE</a:t>
            </a:r>
            <a:r>
              <a:rPr lang="pt-BR" altLang="pt-BR" sz="2000" b="1" dirty="0">
                <a:solidFill>
                  <a:schemeClr val="bg1"/>
                </a:solidFill>
                <a:latin typeface="Arial Unicode MS"/>
              </a:rPr>
              <a:t>(), </a:t>
            </a:r>
            <a:r>
              <a:rPr lang="pt-BR" altLang="pt-BR" sz="2000" b="1" dirty="0" err="1">
                <a:solidFill>
                  <a:schemeClr val="bg1"/>
                </a:solidFill>
                <a:latin typeface="Arial Unicode MS"/>
              </a:rPr>
              <a:t>data_nascimento</a:t>
            </a:r>
            <a:r>
              <a:rPr lang="pt-BR" altLang="pt-BR" sz="2000" b="1" dirty="0">
                <a:solidFill>
                  <a:schemeClr val="bg1"/>
                </a:solidFill>
                <a:latin typeface="Arial Unicode MS"/>
              </a:rPr>
              <a:t>)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Calcula a diferença em dias entre a data atual (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</a:rPr>
              <a:t>CURDATE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()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 e a data de </a:t>
            </a:r>
            <a:r>
              <a:rPr lang="pt-BR" altLang="pt-BR" sz="3200" dirty="0">
                <a:solidFill>
                  <a:schemeClr val="bg1"/>
                </a:solidFill>
              </a:rPr>
              <a:t>nascimento (</a:t>
            </a:r>
            <a:r>
              <a:rPr lang="pt-BR" altLang="pt-BR" sz="3200" dirty="0" err="1">
                <a:solidFill>
                  <a:schemeClr val="bg1"/>
                </a:solidFill>
              </a:rPr>
              <a:t>data_nascimento</a:t>
            </a:r>
            <a:r>
              <a:rPr lang="pt-BR" altLang="pt-BR" sz="3200" dirty="0">
                <a:solidFill>
                  <a:schemeClr val="bg1"/>
                </a:solidFill>
              </a:rPr>
              <a:t>).</a:t>
            </a:r>
            <a:endParaRPr kumimoji="0" lang="pt-BR" altLang="pt-B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 Unicode MS"/>
              </a:rPr>
              <a:t>FLOOR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(... /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 Unicode MS"/>
              </a:rPr>
              <a:t>365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)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Converte a diferença de dias em anos (considerando anos de 365 dias) e arredonda para baixo para obter a idade.</a:t>
            </a: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4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847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6073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2.8.1 Funções de Data e Hora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Considere utilizar nossa tabela “alunos” para o enunciado abaixo:</a:t>
            </a:r>
            <a:endParaRPr lang="pt-BR" sz="5400" b="1" dirty="0">
              <a:solidFill>
                <a:srgbClr val="FFC000"/>
              </a:solidFill>
              <a:latin typeface="Monotype Corsiva"/>
              <a:cs typeface="Segoe UI Semibold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C1DCD085-B62F-6F05-4D66-F3A41B41349A}"/>
              </a:ext>
            </a:extLst>
          </p:cNvPr>
          <p:cNvSpPr txBox="1">
            <a:spLocks/>
          </p:cNvSpPr>
          <p:nvPr/>
        </p:nvSpPr>
        <p:spPr>
          <a:xfrm>
            <a:off x="457207" y="3564196"/>
            <a:ext cx="19512629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200" u="sng" dirty="0">
                <a:solidFill>
                  <a:srgbClr val="C00000"/>
                </a:solidFill>
              </a:rPr>
              <a:t>Listar todas as pessoas que fazem aniversário no mês atual</a:t>
            </a:r>
            <a:endParaRPr lang="pt-BR" sz="52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ítulo 2">
            <a:extLst>
              <a:ext uri="{FF2B5EF4-FFF2-40B4-BE49-F238E27FC236}">
                <a16:creationId xmlns:a16="http://schemas.microsoft.com/office/drawing/2014/main" id="{689AF35B-EFF8-462E-8209-7C478A6B309C}"/>
              </a:ext>
            </a:extLst>
          </p:cNvPr>
          <p:cNvSpPr txBox="1">
            <a:spLocks/>
          </p:cNvSpPr>
          <p:nvPr/>
        </p:nvSpPr>
        <p:spPr>
          <a:xfrm>
            <a:off x="668962" y="4586589"/>
            <a:ext cx="18597466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</a:t>
            </a:r>
          </a:p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Nome, </a:t>
            </a:r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</a:p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alunos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</a:t>
            </a:r>
          </a:p>
          <a:p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MONTH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= </a:t>
            </a:r>
            <a:r>
              <a:rPr lang="en-US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MONTH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CURDATE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79907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2.8.1 Funções de Data e Hora</a:t>
            </a:r>
          </a:p>
        </p:txBody>
      </p:sp>
      <p:sp>
        <p:nvSpPr>
          <p:cNvPr id="40" name="Título 2">
            <a:extLst>
              <a:ext uri="{FF2B5EF4-FFF2-40B4-BE49-F238E27FC236}">
                <a16:creationId xmlns:a16="http://schemas.microsoft.com/office/drawing/2014/main" id="{689AF35B-EFF8-462E-8209-7C478A6B309C}"/>
              </a:ext>
            </a:extLst>
          </p:cNvPr>
          <p:cNvSpPr txBox="1">
            <a:spLocks/>
          </p:cNvSpPr>
          <p:nvPr/>
        </p:nvSpPr>
        <p:spPr>
          <a:xfrm>
            <a:off x="2498276" y="2393379"/>
            <a:ext cx="16768152" cy="36933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</a:t>
            </a:r>
          </a:p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Nome,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endParaRPr lang="pt-B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</a:p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alunos</a:t>
            </a:r>
          </a:p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</a:t>
            </a:r>
          </a:p>
          <a:p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MONTH(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= MONTH(CURDATE());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1E81CB-9BF1-4014-93CC-229D578D3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3362" y="6751688"/>
            <a:ext cx="16805771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MONTH(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Data_Nasc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)</a:t>
            </a: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Extrai o mês da data de nascimento.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MONTH(CURDATE())</a:t>
            </a:r>
            <a:r>
              <a:rPr kumimoji="0" lang="pt-BR" altLang="pt-B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Extrai o mês da data atual.</a:t>
            </a:r>
            <a:r>
              <a:rPr kumimoji="0" lang="pt-BR" altLang="pt-BR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1469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16073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2.8.1 Funções de Data e Hora</a:t>
            </a: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 dirty="0">
                <a:solidFill>
                  <a:srgbClr val="FFFF00"/>
                </a:solidFill>
                <a:latin typeface="Monotype Corsiva"/>
                <a:cs typeface="Segoe UI Semibold"/>
              </a:rPr>
              <a:t>Considere utilizar nossa tabela “alunos” para o enunciado abaixo:</a:t>
            </a:r>
            <a:endParaRPr lang="pt-BR" sz="5400" b="1" dirty="0">
              <a:solidFill>
                <a:srgbClr val="FFC000"/>
              </a:solidFill>
              <a:latin typeface="Monotype Corsiva"/>
              <a:cs typeface="Segoe UI Semibold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C1DCD085-B62F-6F05-4D66-F3A41B41349A}"/>
              </a:ext>
            </a:extLst>
          </p:cNvPr>
          <p:cNvSpPr txBox="1">
            <a:spLocks/>
          </p:cNvSpPr>
          <p:nvPr/>
        </p:nvSpPr>
        <p:spPr>
          <a:xfrm>
            <a:off x="329698" y="3494918"/>
            <a:ext cx="1951262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u="sng" dirty="0">
                <a:solidFill>
                  <a:srgbClr val="C00000"/>
                </a:solidFill>
              </a:rPr>
              <a:t>Encontrar todas as pessoas que nasceram em um dia específico da semana, por exemplo, </a:t>
            </a:r>
            <a:r>
              <a:rPr lang="pt-BR" sz="5400" u="sng" dirty="0">
                <a:solidFill>
                  <a:srgbClr val="FF0000"/>
                </a:solidFill>
              </a:rPr>
              <a:t>segunda-feira</a:t>
            </a:r>
            <a:r>
              <a:rPr lang="pt-BR" sz="5400" u="sng" dirty="0">
                <a:solidFill>
                  <a:srgbClr val="C00000"/>
                </a:solidFill>
              </a:rPr>
              <a:t>:</a:t>
            </a:r>
            <a:endParaRPr lang="pt-BR" sz="5200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ítulo 2">
            <a:extLst>
              <a:ext uri="{FF2B5EF4-FFF2-40B4-BE49-F238E27FC236}">
                <a16:creationId xmlns:a16="http://schemas.microsoft.com/office/drawing/2014/main" id="{689AF35B-EFF8-462E-8209-7C478A6B309C}"/>
              </a:ext>
            </a:extLst>
          </p:cNvPr>
          <p:cNvSpPr txBox="1">
            <a:spLocks/>
          </p:cNvSpPr>
          <p:nvPr/>
        </p:nvSpPr>
        <p:spPr>
          <a:xfrm>
            <a:off x="4861716" y="5365979"/>
            <a:ext cx="14875552" cy="473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Nome, </a:t>
            </a:r>
            <a:r>
              <a:rPr lang="pt-BR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endParaRPr lang="pt-B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alunos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</a:t>
            </a:r>
          </a:p>
          <a:p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pt-BR" sz="4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DAYOFWEEK</a:t>
            </a: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r>
              <a:rPr lang="pt-B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= 2; </a:t>
            </a:r>
            <a:r>
              <a:rPr lang="pt-BR" sz="4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-- 1 = Domingo, 2 = Segunda-feira, ..., 7 = Sábado</a:t>
            </a:r>
            <a:endParaRPr lang="en-US" sz="44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79384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-2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2.8.1 Funções de Data e Hora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1E81CB-9BF1-4014-93CC-229D578D3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009" y="7567833"/>
            <a:ext cx="1680577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pt-BR" altLang="pt-BR" sz="2800" b="1" dirty="0">
                <a:solidFill>
                  <a:schemeClr val="bg1"/>
                </a:solidFill>
                <a:latin typeface="Arial Unicode MS"/>
              </a:rPr>
              <a:t>DAYOFWEEK(</a:t>
            </a:r>
            <a:r>
              <a:rPr lang="pt-BR" altLang="pt-BR" sz="2800" b="1" dirty="0" err="1">
                <a:solidFill>
                  <a:schemeClr val="bg1"/>
                </a:solidFill>
                <a:latin typeface="Arial Unicode MS"/>
              </a:rPr>
              <a:t>Data_Nasc</a:t>
            </a:r>
            <a:r>
              <a:rPr lang="pt-BR" altLang="pt-BR" sz="2800" b="1" dirty="0">
                <a:solidFill>
                  <a:schemeClr val="bg1"/>
                </a:solidFill>
                <a:latin typeface="Arial Unicode MS"/>
              </a:rPr>
              <a:t>): Retorna um número representando o dia da semana da data de nascimento (1 = Domingo, 2 = Segunda-feira, ..., 7 = Sábado).</a:t>
            </a:r>
            <a:endParaRPr kumimoji="0" lang="pt-BR" altLang="pt-BR" sz="5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Título 2">
            <a:extLst>
              <a:ext uri="{FF2B5EF4-FFF2-40B4-BE49-F238E27FC236}">
                <a16:creationId xmlns:a16="http://schemas.microsoft.com/office/drawing/2014/main" id="{1BBD6F1F-2680-4451-9B3E-18455788DB3A}"/>
              </a:ext>
            </a:extLst>
          </p:cNvPr>
          <p:cNvSpPr txBox="1">
            <a:spLocks/>
          </p:cNvSpPr>
          <p:nvPr/>
        </p:nvSpPr>
        <p:spPr>
          <a:xfrm>
            <a:off x="2508023" y="2526123"/>
            <a:ext cx="14875552" cy="38779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</a:t>
            </a:r>
          </a:p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Nome, </a:t>
            </a:r>
            <a:r>
              <a:rPr lang="pt-B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endParaRPr lang="pt-B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</a:p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alunos</a:t>
            </a:r>
          </a:p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</a:t>
            </a:r>
          </a:p>
          <a:p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pt-BR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DAYOFWEEK</a:t>
            </a: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data_nascimento</a:t>
            </a: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= 2; </a:t>
            </a:r>
            <a:r>
              <a:rPr lang="pt-BR" sz="3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-- 1 = Domingo, 2 = Segunda-feira, ..., 7 = Sábado</a:t>
            </a:r>
            <a:endParaRPr 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325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Exercícios práticos com DML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DDL - Prática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7117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/>
          <p:nvPr/>
        </p:nvSpPr>
        <p:spPr>
          <a:xfrm>
            <a:off x="0" y="-304800"/>
            <a:ext cx="20104100" cy="8167370"/>
          </a:xfrm>
          <a:custGeom>
            <a:avLst/>
            <a:gdLst/>
            <a:ahLst/>
            <a:cxnLst/>
            <a:rect l="l" t="t" r="r" b="b"/>
            <a:pathLst>
              <a:path w="20104100" h="8167370" extrusionOk="0">
                <a:moveTo>
                  <a:pt x="0" y="8167290"/>
                </a:moveTo>
                <a:lnTo>
                  <a:pt x="20104099" y="8167290"/>
                </a:lnTo>
                <a:lnTo>
                  <a:pt x="20104099" y="0"/>
                </a:lnTo>
                <a:lnTo>
                  <a:pt x="0" y="0"/>
                </a:lnTo>
                <a:lnTo>
                  <a:pt x="0" y="816729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/>
          <p:nvPr/>
        </p:nvSpPr>
        <p:spPr>
          <a:xfrm>
            <a:off x="0" y="7862490"/>
            <a:ext cx="20104100" cy="2984500"/>
          </a:xfrm>
          <a:custGeom>
            <a:avLst/>
            <a:gdLst/>
            <a:ahLst/>
            <a:cxnLst/>
            <a:rect l="l" t="t" r="r" b="b"/>
            <a:pathLst>
              <a:path w="20104100" h="2984500" extrusionOk="0">
                <a:moveTo>
                  <a:pt x="0" y="2984202"/>
                </a:moveTo>
                <a:lnTo>
                  <a:pt x="20104099" y="2984202"/>
                </a:lnTo>
                <a:lnTo>
                  <a:pt x="20104099" y="0"/>
                </a:lnTo>
                <a:lnTo>
                  <a:pt x="0" y="0"/>
                </a:lnTo>
                <a:lnTo>
                  <a:pt x="0" y="2984202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" name="Google Shape;220;p19"/>
          <p:cNvGrpSpPr/>
          <p:nvPr/>
        </p:nvGrpSpPr>
        <p:grpSpPr>
          <a:xfrm>
            <a:off x="15363990" y="1047088"/>
            <a:ext cx="3693234" cy="942975"/>
            <a:chOff x="15363990" y="1047088"/>
            <a:chExt cx="3693234" cy="942975"/>
          </a:xfrm>
        </p:grpSpPr>
        <p:sp>
          <p:nvSpPr>
            <p:cNvPr id="221" name="Google Shape;221;p19"/>
            <p:cNvSpPr/>
            <p:nvPr/>
          </p:nvSpPr>
          <p:spPr>
            <a:xfrm>
              <a:off x="15364065" y="1047088"/>
              <a:ext cx="3693159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 extrusionOk="0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15363990" y="1167618"/>
              <a:ext cx="3693159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 extrusionOk="0">
                  <a:moveTo>
                    <a:pt x="198361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61" y="685812"/>
                  </a:lnTo>
                  <a:lnTo>
                    <a:pt x="198361" y="660984"/>
                  </a:lnTo>
                  <a:close/>
                </a:path>
                <a:path w="3693159" h="700405" extrusionOk="0">
                  <a:moveTo>
                    <a:pt x="198361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61" y="527050"/>
                  </a:lnTo>
                  <a:lnTo>
                    <a:pt x="198361" y="502246"/>
                  </a:lnTo>
                  <a:close/>
                </a:path>
                <a:path w="3693159" h="700405" extrusionOk="0">
                  <a:moveTo>
                    <a:pt x="198361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61" y="362356"/>
                  </a:lnTo>
                  <a:lnTo>
                    <a:pt x="198361" y="337540"/>
                  </a:lnTo>
                  <a:close/>
                </a:path>
                <a:path w="3693159" h="700405" extrusionOk="0">
                  <a:moveTo>
                    <a:pt x="198361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61" y="199898"/>
                  </a:lnTo>
                  <a:lnTo>
                    <a:pt x="198361" y="175044"/>
                  </a:lnTo>
                  <a:close/>
                </a:path>
                <a:path w="3693159" h="700405" extrusionOk="0">
                  <a:moveTo>
                    <a:pt x="198361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61" y="41592"/>
                  </a:lnTo>
                  <a:lnTo>
                    <a:pt x="198361" y="16789"/>
                  </a:lnTo>
                  <a:close/>
                </a:path>
                <a:path w="3693159" h="700405" extrusionOk="0">
                  <a:moveTo>
                    <a:pt x="908519" y="161366"/>
                  </a:moveTo>
                  <a:lnTo>
                    <a:pt x="905611" y="119291"/>
                  </a:lnTo>
                  <a:lnTo>
                    <a:pt x="870216" y="56515"/>
                  </a:lnTo>
                  <a:lnTo>
                    <a:pt x="804722" y="18783"/>
                  </a:lnTo>
                  <a:lnTo>
                    <a:pt x="764209" y="8001"/>
                  </a:lnTo>
                  <a:lnTo>
                    <a:pt x="720382" y="1905"/>
                  </a:lnTo>
                  <a:lnTo>
                    <a:pt x="674649" y="0"/>
                  </a:lnTo>
                  <a:lnTo>
                    <a:pt x="627646" y="1714"/>
                  </a:lnTo>
                  <a:lnTo>
                    <a:pt x="580986" y="7264"/>
                  </a:lnTo>
                  <a:lnTo>
                    <a:pt x="535609" y="17233"/>
                  </a:lnTo>
                  <a:lnTo>
                    <a:pt x="492480" y="32207"/>
                  </a:lnTo>
                  <a:lnTo>
                    <a:pt x="452551" y="52793"/>
                  </a:lnTo>
                  <a:lnTo>
                    <a:pt x="416788" y="79552"/>
                  </a:lnTo>
                  <a:lnTo>
                    <a:pt x="386118" y="113106"/>
                  </a:lnTo>
                  <a:lnTo>
                    <a:pt x="361518" y="154012"/>
                  </a:lnTo>
                  <a:lnTo>
                    <a:pt x="343928" y="202895"/>
                  </a:lnTo>
                  <a:lnTo>
                    <a:pt x="339191" y="254914"/>
                  </a:lnTo>
                  <a:lnTo>
                    <a:pt x="348361" y="300837"/>
                  </a:lnTo>
                  <a:lnTo>
                    <a:pt x="371944" y="338734"/>
                  </a:lnTo>
                  <a:lnTo>
                    <a:pt x="410489" y="366699"/>
                  </a:lnTo>
                  <a:lnTo>
                    <a:pt x="460273" y="387223"/>
                  </a:lnTo>
                  <a:lnTo>
                    <a:pt x="508939" y="402183"/>
                  </a:lnTo>
                  <a:lnTo>
                    <a:pt x="594931" y="424510"/>
                  </a:lnTo>
                  <a:lnTo>
                    <a:pt x="628256" y="436435"/>
                  </a:lnTo>
                  <a:lnTo>
                    <a:pt x="652449" y="451891"/>
                  </a:lnTo>
                  <a:lnTo>
                    <a:pt x="665530" y="473189"/>
                  </a:lnTo>
                  <a:lnTo>
                    <a:pt x="665492" y="502577"/>
                  </a:lnTo>
                  <a:lnTo>
                    <a:pt x="650049" y="531888"/>
                  </a:lnTo>
                  <a:lnTo>
                    <a:pt x="622071" y="552818"/>
                  </a:lnTo>
                  <a:lnTo>
                    <a:pt x="587794" y="565378"/>
                  </a:lnTo>
                  <a:lnTo>
                    <a:pt x="553504" y="569556"/>
                  </a:lnTo>
                  <a:lnTo>
                    <a:pt x="508876" y="563194"/>
                  </a:lnTo>
                  <a:lnTo>
                    <a:pt x="477100" y="544436"/>
                  </a:lnTo>
                  <a:lnTo>
                    <a:pt x="460578" y="513829"/>
                  </a:lnTo>
                  <a:lnTo>
                    <a:pt x="461683" y="471868"/>
                  </a:lnTo>
                  <a:lnTo>
                    <a:pt x="275539" y="471868"/>
                  </a:lnTo>
                  <a:lnTo>
                    <a:pt x="269430" y="527735"/>
                  </a:lnTo>
                  <a:lnTo>
                    <a:pt x="274370" y="574230"/>
                  </a:lnTo>
                  <a:lnTo>
                    <a:pt x="289217" y="612089"/>
                  </a:lnTo>
                  <a:lnTo>
                    <a:pt x="312877" y="642086"/>
                  </a:lnTo>
                  <a:lnTo>
                    <a:pt x="344208" y="664946"/>
                  </a:lnTo>
                  <a:lnTo>
                    <a:pt x="382117" y="681418"/>
                  </a:lnTo>
                  <a:lnTo>
                    <a:pt x="425475" y="692264"/>
                  </a:lnTo>
                  <a:lnTo>
                    <a:pt x="473151" y="698233"/>
                  </a:lnTo>
                  <a:lnTo>
                    <a:pt x="524052" y="700049"/>
                  </a:lnTo>
                  <a:lnTo>
                    <a:pt x="575627" y="697547"/>
                  </a:lnTo>
                  <a:lnTo>
                    <a:pt x="626084" y="690016"/>
                  </a:lnTo>
                  <a:lnTo>
                    <a:pt x="674420" y="677392"/>
                  </a:lnTo>
                  <a:lnTo>
                    <a:pt x="719607" y="659612"/>
                  </a:lnTo>
                  <a:lnTo>
                    <a:pt x="760666" y="636625"/>
                  </a:lnTo>
                  <a:lnTo>
                    <a:pt x="796582" y="608368"/>
                  </a:lnTo>
                  <a:lnTo>
                    <a:pt x="826350" y="574776"/>
                  </a:lnTo>
                  <a:lnTo>
                    <a:pt x="829373" y="569556"/>
                  </a:lnTo>
                  <a:lnTo>
                    <a:pt x="848956" y="535813"/>
                  </a:lnTo>
                  <a:lnTo>
                    <a:pt x="863409" y="491388"/>
                  </a:lnTo>
                  <a:lnTo>
                    <a:pt x="869175" y="436956"/>
                  </a:lnTo>
                  <a:lnTo>
                    <a:pt x="862253" y="393573"/>
                  </a:lnTo>
                  <a:lnTo>
                    <a:pt x="844715" y="359727"/>
                  </a:lnTo>
                  <a:lnTo>
                    <a:pt x="786180" y="314388"/>
                  </a:lnTo>
                  <a:lnTo>
                    <a:pt x="749388" y="299808"/>
                  </a:lnTo>
                  <a:lnTo>
                    <a:pt x="710361" y="288569"/>
                  </a:lnTo>
                  <a:lnTo>
                    <a:pt x="634009" y="269887"/>
                  </a:lnTo>
                  <a:lnTo>
                    <a:pt x="598487" y="259105"/>
                  </a:lnTo>
                  <a:lnTo>
                    <a:pt x="566508" y="244411"/>
                  </a:lnTo>
                  <a:lnTo>
                    <a:pt x="545198" y="222910"/>
                  </a:lnTo>
                  <a:lnTo>
                    <a:pt x="541705" y="191706"/>
                  </a:lnTo>
                  <a:lnTo>
                    <a:pt x="553237" y="167970"/>
                  </a:lnTo>
                  <a:lnTo>
                    <a:pt x="574865" y="148424"/>
                  </a:lnTo>
                  <a:lnTo>
                    <a:pt x="603186" y="135166"/>
                  </a:lnTo>
                  <a:lnTo>
                    <a:pt x="634784" y="130289"/>
                  </a:lnTo>
                  <a:lnTo>
                    <a:pt x="656831" y="131673"/>
                  </a:lnTo>
                  <a:lnTo>
                    <a:pt x="701929" y="151714"/>
                  </a:lnTo>
                  <a:lnTo>
                    <a:pt x="716394" y="192925"/>
                  </a:lnTo>
                  <a:lnTo>
                    <a:pt x="713587" y="211251"/>
                  </a:lnTo>
                  <a:lnTo>
                    <a:pt x="899706" y="211251"/>
                  </a:lnTo>
                  <a:lnTo>
                    <a:pt x="908519" y="161366"/>
                  </a:lnTo>
                  <a:close/>
                </a:path>
                <a:path w="3693159" h="700405" extrusionOk="0">
                  <a:moveTo>
                    <a:pt x="1580972" y="13944"/>
                  </a:moveTo>
                  <a:lnTo>
                    <a:pt x="1069111" y="13944"/>
                  </a:lnTo>
                  <a:lnTo>
                    <a:pt x="926261" y="685927"/>
                  </a:lnTo>
                  <a:lnTo>
                    <a:pt x="1438135" y="685927"/>
                  </a:lnTo>
                  <a:lnTo>
                    <a:pt x="1465897" y="555599"/>
                  </a:lnTo>
                  <a:lnTo>
                    <a:pt x="1140142" y="555599"/>
                  </a:lnTo>
                  <a:lnTo>
                    <a:pt x="1170393" y="413207"/>
                  </a:lnTo>
                  <a:lnTo>
                    <a:pt x="1470075" y="413207"/>
                  </a:lnTo>
                  <a:lnTo>
                    <a:pt x="1497685" y="282956"/>
                  </a:lnTo>
                  <a:lnTo>
                    <a:pt x="1198003" y="282956"/>
                  </a:lnTo>
                  <a:lnTo>
                    <a:pt x="1227467" y="144233"/>
                  </a:lnTo>
                  <a:lnTo>
                    <a:pt x="1553222" y="144233"/>
                  </a:lnTo>
                  <a:lnTo>
                    <a:pt x="1580972" y="13944"/>
                  </a:lnTo>
                  <a:close/>
                </a:path>
                <a:path w="3693159" h="700405" extrusionOk="0">
                  <a:moveTo>
                    <a:pt x="2341346" y="13944"/>
                  </a:moveTo>
                  <a:lnTo>
                    <a:pt x="2173833" y="13944"/>
                  </a:lnTo>
                  <a:lnTo>
                    <a:pt x="2067737" y="512775"/>
                  </a:lnTo>
                  <a:lnTo>
                    <a:pt x="2065566" y="514680"/>
                  </a:lnTo>
                  <a:lnTo>
                    <a:pt x="1984082" y="171272"/>
                  </a:lnTo>
                  <a:lnTo>
                    <a:pt x="1946757" y="13944"/>
                  </a:lnTo>
                  <a:lnTo>
                    <a:pt x="1686140" y="13944"/>
                  </a:lnTo>
                  <a:lnTo>
                    <a:pt x="1543291" y="685927"/>
                  </a:lnTo>
                  <a:lnTo>
                    <a:pt x="1710829" y="685927"/>
                  </a:lnTo>
                  <a:lnTo>
                    <a:pt x="1820189" y="171272"/>
                  </a:lnTo>
                  <a:lnTo>
                    <a:pt x="1822043" y="171272"/>
                  </a:lnTo>
                  <a:lnTo>
                    <a:pt x="1940687" y="685927"/>
                  </a:lnTo>
                  <a:lnTo>
                    <a:pt x="2198509" y="685927"/>
                  </a:lnTo>
                  <a:lnTo>
                    <a:pt x="2234920" y="514680"/>
                  </a:lnTo>
                  <a:lnTo>
                    <a:pt x="2341346" y="13944"/>
                  </a:lnTo>
                  <a:close/>
                </a:path>
                <a:path w="3693159" h="700405" extrusionOk="0">
                  <a:moveTo>
                    <a:pt x="3024962" y="685927"/>
                  </a:moveTo>
                  <a:lnTo>
                    <a:pt x="3001060" y="554685"/>
                  </a:lnTo>
                  <a:lnTo>
                    <a:pt x="2977337" y="424395"/>
                  </a:lnTo>
                  <a:lnTo>
                    <a:pt x="2926486" y="145148"/>
                  </a:lnTo>
                  <a:lnTo>
                    <a:pt x="2902585" y="13944"/>
                  </a:lnTo>
                  <a:lnTo>
                    <a:pt x="2779890" y="13944"/>
                  </a:lnTo>
                  <a:lnTo>
                    <a:pt x="2779890" y="424395"/>
                  </a:lnTo>
                  <a:lnTo>
                    <a:pt x="2600261" y="424395"/>
                  </a:lnTo>
                  <a:lnTo>
                    <a:pt x="2750870" y="145148"/>
                  </a:lnTo>
                  <a:lnTo>
                    <a:pt x="2753652" y="145148"/>
                  </a:lnTo>
                  <a:lnTo>
                    <a:pt x="2779890" y="424395"/>
                  </a:lnTo>
                  <a:lnTo>
                    <a:pt x="2779890" y="13944"/>
                  </a:lnTo>
                  <a:lnTo>
                    <a:pt x="2675483" y="13944"/>
                  </a:lnTo>
                  <a:lnTo>
                    <a:pt x="2267356" y="685927"/>
                  </a:lnTo>
                  <a:lnTo>
                    <a:pt x="2453525" y="685927"/>
                  </a:lnTo>
                  <a:lnTo>
                    <a:pt x="2525179" y="554685"/>
                  </a:lnTo>
                  <a:lnTo>
                    <a:pt x="2797886" y="554685"/>
                  </a:lnTo>
                  <a:lnTo>
                    <a:pt x="2814637" y="685927"/>
                  </a:lnTo>
                  <a:lnTo>
                    <a:pt x="3024962" y="685927"/>
                  </a:lnTo>
                  <a:close/>
                </a:path>
                <a:path w="3693159" h="700405" extrusionOk="0">
                  <a:moveTo>
                    <a:pt x="3424682" y="13944"/>
                  </a:moveTo>
                  <a:lnTo>
                    <a:pt x="3238563" y="13944"/>
                  </a:lnTo>
                  <a:lnTo>
                    <a:pt x="3095675" y="685927"/>
                  </a:lnTo>
                  <a:lnTo>
                    <a:pt x="3281832" y="685927"/>
                  </a:lnTo>
                  <a:lnTo>
                    <a:pt x="3424682" y="13944"/>
                  </a:lnTo>
                  <a:close/>
                </a:path>
                <a:path w="3693159" h="700405" extrusionOk="0">
                  <a:moveTo>
                    <a:pt x="3692931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31" y="685812"/>
                  </a:lnTo>
                  <a:lnTo>
                    <a:pt x="3692931" y="660984"/>
                  </a:lnTo>
                  <a:close/>
                </a:path>
                <a:path w="3693159" h="700405" extrusionOk="0">
                  <a:moveTo>
                    <a:pt x="3692931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31" y="527050"/>
                  </a:lnTo>
                  <a:lnTo>
                    <a:pt x="3692931" y="502246"/>
                  </a:lnTo>
                  <a:close/>
                </a:path>
                <a:path w="3693159" h="700405" extrusionOk="0">
                  <a:moveTo>
                    <a:pt x="3692931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31" y="362356"/>
                  </a:lnTo>
                  <a:lnTo>
                    <a:pt x="3692931" y="337540"/>
                  </a:lnTo>
                  <a:close/>
                </a:path>
                <a:path w="3693159" h="700405" extrusionOk="0">
                  <a:moveTo>
                    <a:pt x="3692931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31" y="199898"/>
                  </a:lnTo>
                  <a:lnTo>
                    <a:pt x="3692931" y="175044"/>
                  </a:lnTo>
                  <a:close/>
                </a:path>
                <a:path w="3693159" h="700405" extrusionOk="0">
                  <a:moveTo>
                    <a:pt x="3692931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31" y="41592"/>
                  </a:lnTo>
                  <a:lnTo>
                    <a:pt x="3692931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9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35594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97367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759139" y="5715570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9"/>
          <p:cNvSpPr/>
          <p:nvPr/>
        </p:nvSpPr>
        <p:spPr>
          <a:xfrm>
            <a:off x="235594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9"/>
          <p:cNvSpPr/>
          <p:nvPr/>
        </p:nvSpPr>
        <p:spPr>
          <a:xfrm>
            <a:off x="497367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759139" y="5977342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235594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497367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759139" y="623911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235594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497367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9"/>
          <p:cNvSpPr/>
          <p:nvPr/>
        </p:nvSpPr>
        <p:spPr>
          <a:xfrm>
            <a:off x="759139" y="6500886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9"/>
          <p:cNvSpPr/>
          <p:nvPr/>
        </p:nvSpPr>
        <p:spPr>
          <a:xfrm>
            <a:off x="235594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497367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759139" y="6762659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235594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497367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759139" y="7024431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235594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497367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9"/>
          <p:cNvSpPr/>
          <p:nvPr/>
        </p:nvSpPr>
        <p:spPr>
          <a:xfrm>
            <a:off x="759139" y="7286203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9"/>
          <p:cNvSpPr/>
          <p:nvPr/>
        </p:nvSpPr>
        <p:spPr>
          <a:xfrm>
            <a:off x="235594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9"/>
          <p:cNvSpPr/>
          <p:nvPr/>
        </p:nvSpPr>
        <p:spPr>
          <a:xfrm>
            <a:off x="497367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59139" y="7547975"/>
            <a:ext cx="52704" cy="52704"/>
          </a:xfrm>
          <a:custGeom>
            <a:avLst/>
            <a:gdLst/>
            <a:ahLst/>
            <a:cxnLst/>
            <a:rect l="l" t="t" r="r" b="b"/>
            <a:pathLst>
              <a:path w="52704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19292606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9"/>
          <p:cNvSpPr/>
          <p:nvPr/>
        </p:nvSpPr>
        <p:spPr>
          <a:xfrm>
            <a:off x="19554378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9"/>
          <p:cNvSpPr/>
          <p:nvPr/>
        </p:nvSpPr>
        <p:spPr>
          <a:xfrm>
            <a:off x="19816150" y="5715570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19292606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/>
          <p:nvPr/>
        </p:nvSpPr>
        <p:spPr>
          <a:xfrm>
            <a:off x="19554378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19816150" y="597734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"/>
          <p:cNvSpPr/>
          <p:nvPr/>
        </p:nvSpPr>
        <p:spPr>
          <a:xfrm>
            <a:off x="19292606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9"/>
          <p:cNvSpPr/>
          <p:nvPr/>
        </p:nvSpPr>
        <p:spPr>
          <a:xfrm>
            <a:off x="19554378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9"/>
          <p:cNvSpPr/>
          <p:nvPr/>
        </p:nvSpPr>
        <p:spPr>
          <a:xfrm>
            <a:off x="19816150" y="623911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19292606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9554378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9"/>
          <p:cNvSpPr/>
          <p:nvPr/>
        </p:nvSpPr>
        <p:spPr>
          <a:xfrm>
            <a:off x="19816150" y="650088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19292606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19554378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19816150" y="6762659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9"/>
          <p:cNvSpPr/>
          <p:nvPr/>
        </p:nvSpPr>
        <p:spPr>
          <a:xfrm>
            <a:off x="19292606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9"/>
          <p:cNvSpPr/>
          <p:nvPr/>
        </p:nvSpPr>
        <p:spPr>
          <a:xfrm>
            <a:off x="19554378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9"/>
          <p:cNvSpPr/>
          <p:nvPr/>
        </p:nvSpPr>
        <p:spPr>
          <a:xfrm>
            <a:off x="19816150" y="7024431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9"/>
          <p:cNvSpPr/>
          <p:nvPr/>
        </p:nvSpPr>
        <p:spPr>
          <a:xfrm>
            <a:off x="19292606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9"/>
          <p:cNvSpPr/>
          <p:nvPr/>
        </p:nvSpPr>
        <p:spPr>
          <a:xfrm>
            <a:off x="19554378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9"/>
          <p:cNvSpPr/>
          <p:nvPr/>
        </p:nvSpPr>
        <p:spPr>
          <a:xfrm>
            <a:off x="19816150" y="7286203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9"/>
          <p:cNvSpPr/>
          <p:nvPr/>
        </p:nvSpPr>
        <p:spPr>
          <a:xfrm>
            <a:off x="19292606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9"/>
          <p:cNvSpPr/>
          <p:nvPr/>
        </p:nvSpPr>
        <p:spPr>
          <a:xfrm>
            <a:off x="19554378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9"/>
          <p:cNvSpPr/>
          <p:nvPr/>
        </p:nvSpPr>
        <p:spPr>
          <a:xfrm>
            <a:off x="19816150" y="7547975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9"/>
          <p:cNvSpPr/>
          <p:nvPr/>
        </p:nvSpPr>
        <p:spPr>
          <a:xfrm>
            <a:off x="0" y="108466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p19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275" name="Google Shape;275;p19"/>
            <p:cNvSpPr/>
            <p:nvPr/>
          </p:nvSpPr>
          <p:spPr>
            <a:xfrm>
              <a:off x="17957569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7957569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7957569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8219340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8219340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8219340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8481112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8481112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8481112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8742885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8742885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8742885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9004657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9004657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9004657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9266428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9266428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9266428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9528201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19528201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19528201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19789973" y="10366176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19789973" y="10104404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19789973" y="9842632"/>
              <a:ext cx="52705" cy="52705"/>
            </a:xfrm>
            <a:custGeom>
              <a:avLst/>
              <a:gdLst/>
              <a:ahLst/>
              <a:cxnLst/>
              <a:rect l="l" t="t" r="r" b="b"/>
              <a:pathLst>
                <a:path w="52705" h="52704" extrusionOk="0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8E1B2107-1271-4CAB-9998-EC13692B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77" y="3643317"/>
            <a:ext cx="15812700" cy="1354217"/>
          </a:xfrm>
        </p:spPr>
        <p:txBody>
          <a:bodyPr/>
          <a:lstStyle/>
          <a:p>
            <a:r>
              <a:rPr lang="pt-BR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</a:t>
            </a:r>
          </a:p>
        </p:txBody>
      </p:sp>
      <p:sp>
        <p:nvSpPr>
          <p:cNvPr id="100" name="Google Shape;352;p20">
            <a:extLst>
              <a:ext uri="{FF2B5EF4-FFF2-40B4-BE49-F238E27FC236}">
                <a16:creationId xmlns:a16="http://schemas.microsoft.com/office/drawing/2014/main" id="{3C5A3E7F-4C5F-4AF3-BBBB-C7ABAD9D5185}"/>
              </a:ext>
            </a:extLst>
          </p:cNvPr>
          <p:cNvSpPr txBox="1">
            <a:spLocks/>
          </p:cNvSpPr>
          <p:nvPr/>
        </p:nvSpPr>
        <p:spPr>
          <a:xfrm>
            <a:off x="14024809" y="9697"/>
            <a:ext cx="6210178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DML</a:t>
            </a:r>
            <a:endParaRPr lang="pt-BR" sz="3600" b="1" dirty="0">
              <a:solidFill>
                <a:srgbClr val="00B0F0"/>
              </a:solidFill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85210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6" name="Google Shape;1406;p32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1407" name="Google Shape;1407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20104100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8" name="Google Shape;1408;p32"/>
            <p:cNvSpPr/>
            <p:nvPr/>
          </p:nvSpPr>
          <p:spPr>
            <a:xfrm>
              <a:off x="2912068" y="4985450"/>
              <a:ext cx="5242560" cy="1337945"/>
            </a:xfrm>
            <a:custGeom>
              <a:avLst/>
              <a:gdLst/>
              <a:ahLst/>
              <a:cxnLst/>
              <a:rect l="l" t="t" r="r" b="b"/>
              <a:pathLst>
                <a:path w="5242559" h="1337945" extrusionOk="0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32"/>
            <p:cNvSpPr/>
            <p:nvPr/>
          </p:nvSpPr>
          <p:spPr>
            <a:xfrm>
              <a:off x="2911983" y="5156523"/>
              <a:ext cx="5242560" cy="993775"/>
            </a:xfrm>
            <a:custGeom>
              <a:avLst/>
              <a:gdLst/>
              <a:ahLst/>
              <a:cxnLst/>
              <a:rect l="l" t="t" r="r" b="b"/>
              <a:pathLst>
                <a:path w="5242559" h="993775" extrusionOk="0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w="5242559" h="993775" extrusionOk="0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w="5242559" h="993775" extrusionOk="0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w="5242559" h="993775" extrusionOk="0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w="5242559" h="993775" extrusionOk="0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w="5242559" h="993775" extrusionOk="0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w="5242559" h="993775" extrusionOk="0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w="5242559" h="993775" extrusionOk="0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w="5242559" h="993775" extrusionOk="0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w="5242559" h="993775" extrusionOk="0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w="5242559" h="993775" extrusionOk="0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w="5242559" h="993775" extrusionOk="0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w="5242559" h="993775" extrusionOk="0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w="5242559" h="993775" extrusionOk="0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w="5242559" h="993775" extrusionOk="0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0" name="Google Shape;1410;p32"/>
          <p:cNvSpPr txBox="1"/>
          <p:nvPr/>
        </p:nvSpPr>
        <p:spPr>
          <a:xfrm>
            <a:off x="10142850" y="4744540"/>
            <a:ext cx="7459343" cy="175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6510" marR="0" lvl="0" indent="0" algn="l" rtl="0">
              <a:lnSpc>
                <a:spcPct val="1167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  <a:p>
            <a:pPr marL="12700" marR="0" lvl="0" indent="0" algn="l" rtl="0">
              <a:lnSpc>
                <a:spcPct val="1186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0"/>
              <a:buFont typeface="Arial"/>
              <a:buNone/>
            </a:pPr>
            <a:r>
              <a:rPr lang="pt-BR" sz="6750" b="0" i="0" strike="noStrike" cap="none" dirty="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Calibri" panose="020F0502020204030204" pitchFamily="34" charset="0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www.sp.senai.br</a:t>
            </a:r>
            <a:endParaRPr sz="6750" b="0" i="0" strike="noStrike" cap="none" dirty="0">
              <a:solidFill>
                <a:schemeClr val="lt1"/>
              </a:solidFill>
              <a:latin typeface="Montserrat"/>
              <a:ea typeface="Montserrat"/>
              <a:cs typeface="Calibri" panose="020F0502020204030204" pitchFamily="34" charset="0"/>
              <a:sym typeface="Montserrat"/>
            </a:endParaRPr>
          </a:p>
        </p:txBody>
      </p:sp>
      <p:grpSp>
        <p:nvGrpSpPr>
          <p:cNvPr id="1411" name="Google Shape;1411;p32"/>
          <p:cNvGrpSpPr/>
          <p:nvPr/>
        </p:nvGrpSpPr>
        <p:grpSpPr>
          <a:xfrm>
            <a:off x="0" y="4154076"/>
            <a:ext cx="20104100" cy="7154896"/>
            <a:chOff x="0" y="4154076"/>
            <a:chExt cx="20104100" cy="7154896"/>
          </a:xfrm>
        </p:grpSpPr>
        <p:sp>
          <p:nvSpPr>
            <p:cNvPr id="1412" name="Google Shape;1412;p32"/>
            <p:cNvSpPr/>
            <p:nvPr/>
          </p:nvSpPr>
          <p:spPr>
            <a:xfrm>
              <a:off x="9201187" y="4154076"/>
              <a:ext cx="0" cy="3001010"/>
            </a:xfrm>
            <a:custGeom>
              <a:avLst/>
              <a:gdLst/>
              <a:ahLst/>
              <a:cxnLst/>
              <a:rect l="l" t="t" r="r" b="b"/>
              <a:pathLst>
                <a:path w="120000" h="3001009" extrusionOk="0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noFill/>
            <a:ln w="278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32"/>
            <p:cNvSpPr/>
            <p:nvPr/>
          </p:nvSpPr>
          <p:spPr>
            <a:xfrm>
              <a:off x="0" y="11151492"/>
              <a:ext cx="20104100" cy="157480"/>
            </a:xfrm>
            <a:custGeom>
              <a:avLst/>
              <a:gdLst/>
              <a:ahLst/>
              <a:cxnLst/>
              <a:rect l="l" t="t" r="r" b="b"/>
              <a:pathLst>
                <a:path w="20104100" h="157479" extrusionOk="0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>
                <a:solidFill>
                  <a:srgbClr val="FFFF00"/>
                </a:solidFill>
                <a:latin typeface="Monotype Corsiva"/>
              </a:rPr>
              <a:t>SELECT</a:t>
            </a:r>
            <a:endParaRPr lang="pt-BR"/>
          </a:p>
        </p:txBody>
      </p:sp>
      <p:pic>
        <p:nvPicPr>
          <p:cNvPr id="3" name="Imagem 2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DD2BFA51-D3CB-8D53-8950-FF26D77B3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62" y="3371810"/>
            <a:ext cx="17522776" cy="5435643"/>
          </a:xfrm>
          <a:prstGeom prst="rect">
            <a:avLst/>
          </a:prstGeom>
        </p:spPr>
      </p:pic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5946803" y="9383427"/>
            <a:ext cx="13319625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 i="1">
                <a:solidFill>
                  <a:schemeClr val="bg1"/>
                </a:solidFill>
                <a:latin typeface="Montserrat Light"/>
                <a:sym typeface="Montserrat Light"/>
              </a:rPr>
              <a:t>SELECT * FROM alunos;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74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0" y="0"/>
            <a:ext cx="20104100" cy="11151870"/>
          </a:xfrm>
          <a:custGeom>
            <a:avLst/>
            <a:gdLst/>
            <a:ahLst/>
            <a:cxnLst/>
            <a:rect l="l" t="t" r="r" b="b"/>
            <a:pathLst>
              <a:path w="20104100" h="11151870" extrusionOk="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SzPts val="1800"/>
            </a:pPr>
            <a:r>
              <a:rPr lang="pt-BR"/>
              <a:t> </a:t>
            </a:r>
            <a:endParaRPr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20"/>
          <p:cNvGrpSpPr/>
          <p:nvPr/>
        </p:nvGrpSpPr>
        <p:grpSpPr>
          <a:xfrm>
            <a:off x="6387239" y="0"/>
            <a:ext cx="13455088" cy="575898"/>
            <a:chOff x="6387239" y="0"/>
            <a:chExt cx="13455088" cy="575898"/>
          </a:xfrm>
        </p:grpSpPr>
        <p:pic>
          <p:nvPicPr>
            <p:cNvPr id="321" name="Google Shape;321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2707" y="0"/>
              <a:ext cx="7329620" cy="575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87239" y="0"/>
              <a:ext cx="7329619" cy="575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20"/>
          <p:cNvSpPr/>
          <p:nvPr/>
        </p:nvSpPr>
        <p:spPr>
          <a:xfrm>
            <a:off x="17957569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7957569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7957569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8219340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8219340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8219340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18481112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8481112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8481112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8742885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8742885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18742885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0"/>
          <p:cNvSpPr/>
          <p:nvPr/>
        </p:nvSpPr>
        <p:spPr>
          <a:xfrm>
            <a:off x="19004657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0"/>
          <p:cNvSpPr/>
          <p:nvPr/>
        </p:nvSpPr>
        <p:spPr>
          <a:xfrm>
            <a:off x="19004657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19004657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19266428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19266428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19266428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19528201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19528201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9528201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9789973" y="10837366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0"/>
          <p:cNvSpPr/>
          <p:nvPr/>
        </p:nvSpPr>
        <p:spPr>
          <a:xfrm>
            <a:off x="19789973" y="10575594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9789973" y="10313822"/>
            <a:ext cx="52705" cy="52704"/>
          </a:xfrm>
          <a:custGeom>
            <a:avLst/>
            <a:gdLst/>
            <a:ahLst/>
            <a:cxnLst/>
            <a:rect l="l" t="t" r="r" b="b"/>
            <a:pathLst>
              <a:path w="52705" h="52704" extrusionOk="0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1047076" y="9319088"/>
            <a:ext cx="3693160" cy="942975"/>
          </a:xfrm>
          <a:custGeom>
            <a:avLst/>
            <a:gdLst/>
            <a:ahLst/>
            <a:cxnLst/>
            <a:rect l="l" t="t" r="r" b="b"/>
            <a:pathLst>
              <a:path w="3693160" h="942975" extrusionOk="0">
                <a:moveTo>
                  <a:pt x="2779915" y="545020"/>
                </a:moveTo>
                <a:lnTo>
                  <a:pt x="2753652" y="265760"/>
                </a:lnTo>
                <a:lnTo>
                  <a:pt x="2750807" y="265760"/>
                </a:lnTo>
                <a:lnTo>
                  <a:pt x="2600236" y="545020"/>
                </a:lnTo>
                <a:lnTo>
                  <a:pt x="2779915" y="545020"/>
                </a:lnTo>
                <a:close/>
              </a:path>
              <a:path w="3693160" h="942975" extrusionOk="0">
                <a:moveTo>
                  <a:pt x="3692995" y="0"/>
                </a:moveTo>
                <a:lnTo>
                  <a:pt x="3424605" y="0"/>
                </a:lnTo>
                <a:lnTo>
                  <a:pt x="3424605" y="134556"/>
                </a:lnTo>
                <a:lnTo>
                  <a:pt x="3281794" y="806462"/>
                </a:lnTo>
                <a:lnTo>
                  <a:pt x="3095612" y="806462"/>
                </a:lnTo>
                <a:lnTo>
                  <a:pt x="3238538" y="134556"/>
                </a:lnTo>
                <a:lnTo>
                  <a:pt x="3424605" y="134556"/>
                </a:lnTo>
                <a:lnTo>
                  <a:pt x="3424605" y="0"/>
                </a:lnTo>
                <a:lnTo>
                  <a:pt x="3024936" y="0"/>
                </a:lnTo>
                <a:lnTo>
                  <a:pt x="3024936" y="806462"/>
                </a:lnTo>
                <a:lnTo>
                  <a:pt x="2814574" y="806462"/>
                </a:lnTo>
                <a:lnTo>
                  <a:pt x="2797822" y="675284"/>
                </a:lnTo>
                <a:lnTo>
                  <a:pt x="2525166" y="675284"/>
                </a:lnTo>
                <a:lnTo>
                  <a:pt x="2453538" y="806462"/>
                </a:lnTo>
                <a:lnTo>
                  <a:pt x="2267369" y="806462"/>
                </a:lnTo>
                <a:lnTo>
                  <a:pt x="2675420" y="134556"/>
                </a:lnTo>
                <a:lnTo>
                  <a:pt x="2902534" y="134556"/>
                </a:lnTo>
                <a:lnTo>
                  <a:pt x="3024936" y="806462"/>
                </a:lnTo>
                <a:lnTo>
                  <a:pt x="3024936" y="0"/>
                </a:lnTo>
                <a:lnTo>
                  <a:pt x="2341295" y="0"/>
                </a:lnTo>
                <a:lnTo>
                  <a:pt x="2341295" y="134556"/>
                </a:lnTo>
                <a:lnTo>
                  <a:pt x="2198471" y="806462"/>
                </a:lnTo>
                <a:lnTo>
                  <a:pt x="1940674" y="806462"/>
                </a:lnTo>
                <a:lnTo>
                  <a:pt x="1822043" y="291833"/>
                </a:lnTo>
                <a:lnTo>
                  <a:pt x="1820164" y="291833"/>
                </a:lnTo>
                <a:lnTo>
                  <a:pt x="1710842" y="806462"/>
                </a:lnTo>
                <a:lnTo>
                  <a:pt x="1543304" y="806462"/>
                </a:lnTo>
                <a:lnTo>
                  <a:pt x="1686128" y="134556"/>
                </a:lnTo>
                <a:lnTo>
                  <a:pt x="1946744" y="134556"/>
                </a:lnTo>
                <a:lnTo>
                  <a:pt x="2065489" y="635266"/>
                </a:lnTo>
                <a:lnTo>
                  <a:pt x="2067687" y="633399"/>
                </a:lnTo>
                <a:lnTo>
                  <a:pt x="2173757" y="134556"/>
                </a:lnTo>
                <a:lnTo>
                  <a:pt x="2341295" y="134556"/>
                </a:lnTo>
                <a:lnTo>
                  <a:pt x="2341295" y="0"/>
                </a:lnTo>
                <a:lnTo>
                  <a:pt x="1580997" y="0"/>
                </a:lnTo>
                <a:lnTo>
                  <a:pt x="1580997" y="134556"/>
                </a:lnTo>
                <a:lnTo>
                  <a:pt x="1553146" y="264820"/>
                </a:lnTo>
                <a:lnTo>
                  <a:pt x="1227404" y="264820"/>
                </a:lnTo>
                <a:lnTo>
                  <a:pt x="1197978" y="403555"/>
                </a:lnTo>
                <a:lnTo>
                  <a:pt x="1497660" y="403555"/>
                </a:lnTo>
                <a:lnTo>
                  <a:pt x="1470012" y="533819"/>
                </a:lnTo>
                <a:lnTo>
                  <a:pt x="1170330" y="533819"/>
                </a:lnTo>
                <a:lnTo>
                  <a:pt x="1140079" y="676224"/>
                </a:lnTo>
                <a:lnTo>
                  <a:pt x="1465922" y="676224"/>
                </a:lnTo>
                <a:lnTo>
                  <a:pt x="1438071" y="806462"/>
                </a:lnTo>
                <a:lnTo>
                  <a:pt x="926261" y="806462"/>
                </a:lnTo>
                <a:lnTo>
                  <a:pt x="1027150" y="331825"/>
                </a:lnTo>
                <a:lnTo>
                  <a:pt x="1069086" y="134556"/>
                </a:lnTo>
                <a:lnTo>
                  <a:pt x="1580997" y="134556"/>
                </a:lnTo>
                <a:lnTo>
                  <a:pt x="1580997" y="0"/>
                </a:lnTo>
                <a:lnTo>
                  <a:pt x="908481" y="0"/>
                </a:lnTo>
                <a:lnTo>
                  <a:pt x="908481" y="281914"/>
                </a:lnTo>
                <a:lnTo>
                  <a:pt x="899668" y="331825"/>
                </a:lnTo>
                <a:lnTo>
                  <a:pt x="713600" y="331825"/>
                </a:lnTo>
                <a:lnTo>
                  <a:pt x="716407" y="313486"/>
                </a:lnTo>
                <a:lnTo>
                  <a:pt x="715314" y="297522"/>
                </a:lnTo>
                <a:lnTo>
                  <a:pt x="690435" y="263029"/>
                </a:lnTo>
                <a:lnTo>
                  <a:pt x="634746" y="250888"/>
                </a:lnTo>
                <a:lnTo>
                  <a:pt x="603135" y="255765"/>
                </a:lnTo>
                <a:lnTo>
                  <a:pt x="574814" y="268998"/>
                </a:lnTo>
                <a:lnTo>
                  <a:pt x="553186" y="288531"/>
                </a:lnTo>
                <a:lnTo>
                  <a:pt x="541667" y="312254"/>
                </a:lnTo>
                <a:lnTo>
                  <a:pt x="545172" y="343458"/>
                </a:lnTo>
                <a:lnTo>
                  <a:pt x="566483" y="364985"/>
                </a:lnTo>
                <a:lnTo>
                  <a:pt x="598474" y="379704"/>
                </a:lnTo>
                <a:lnTo>
                  <a:pt x="634022" y="390474"/>
                </a:lnTo>
                <a:lnTo>
                  <a:pt x="710349" y="409155"/>
                </a:lnTo>
                <a:lnTo>
                  <a:pt x="749363" y="420395"/>
                </a:lnTo>
                <a:lnTo>
                  <a:pt x="786155" y="434962"/>
                </a:lnTo>
                <a:lnTo>
                  <a:pt x="844702" y="480275"/>
                </a:lnTo>
                <a:lnTo>
                  <a:pt x="862253" y="514121"/>
                </a:lnTo>
                <a:lnTo>
                  <a:pt x="869188" y="557479"/>
                </a:lnTo>
                <a:lnTo>
                  <a:pt x="863434" y="611924"/>
                </a:lnTo>
                <a:lnTo>
                  <a:pt x="848969" y="656336"/>
                </a:lnTo>
                <a:lnTo>
                  <a:pt x="826350" y="695312"/>
                </a:lnTo>
                <a:lnTo>
                  <a:pt x="796582" y="728903"/>
                </a:lnTo>
                <a:lnTo>
                  <a:pt x="760666" y="757161"/>
                </a:lnTo>
                <a:lnTo>
                  <a:pt x="719607" y="780161"/>
                </a:lnTo>
                <a:lnTo>
                  <a:pt x="674420" y="797941"/>
                </a:lnTo>
                <a:lnTo>
                  <a:pt x="626097" y="810577"/>
                </a:lnTo>
                <a:lnTo>
                  <a:pt x="575640" y="818121"/>
                </a:lnTo>
                <a:lnTo>
                  <a:pt x="524078" y="820610"/>
                </a:lnTo>
                <a:lnTo>
                  <a:pt x="473163" y="818794"/>
                </a:lnTo>
                <a:lnTo>
                  <a:pt x="425475" y="812838"/>
                </a:lnTo>
                <a:lnTo>
                  <a:pt x="382117" y="801992"/>
                </a:lnTo>
                <a:lnTo>
                  <a:pt x="344208" y="785520"/>
                </a:lnTo>
                <a:lnTo>
                  <a:pt x="312877" y="762660"/>
                </a:lnTo>
                <a:lnTo>
                  <a:pt x="289217" y="732675"/>
                </a:lnTo>
                <a:lnTo>
                  <a:pt x="274358" y="694804"/>
                </a:lnTo>
                <a:lnTo>
                  <a:pt x="269405" y="648309"/>
                </a:lnTo>
                <a:lnTo>
                  <a:pt x="275488" y="592455"/>
                </a:lnTo>
                <a:lnTo>
                  <a:pt x="461670" y="592455"/>
                </a:lnTo>
                <a:lnTo>
                  <a:pt x="460578" y="634403"/>
                </a:lnTo>
                <a:lnTo>
                  <a:pt x="477113" y="665022"/>
                </a:lnTo>
                <a:lnTo>
                  <a:pt x="508876" y="683780"/>
                </a:lnTo>
                <a:lnTo>
                  <a:pt x="553491" y="690143"/>
                </a:lnTo>
                <a:lnTo>
                  <a:pt x="587768" y="685965"/>
                </a:lnTo>
                <a:lnTo>
                  <a:pt x="622033" y="673404"/>
                </a:lnTo>
                <a:lnTo>
                  <a:pt x="649998" y="652462"/>
                </a:lnTo>
                <a:lnTo>
                  <a:pt x="665429" y="623125"/>
                </a:lnTo>
                <a:lnTo>
                  <a:pt x="665492" y="593737"/>
                </a:lnTo>
                <a:lnTo>
                  <a:pt x="664705" y="592455"/>
                </a:lnTo>
                <a:lnTo>
                  <a:pt x="652437" y="572452"/>
                </a:lnTo>
                <a:lnTo>
                  <a:pt x="628243" y="556996"/>
                </a:lnTo>
                <a:lnTo>
                  <a:pt x="594918" y="545071"/>
                </a:lnTo>
                <a:lnTo>
                  <a:pt x="508914" y="522744"/>
                </a:lnTo>
                <a:lnTo>
                  <a:pt x="460248" y="507771"/>
                </a:lnTo>
                <a:lnTo>
                  <a:pt x="410464" y="487222"/>
                </a:lnTo>
                <a:lnTo>
                  <a:pt x="371932" y="459282"/>
                </a:lnTo>
                <a:lnTo>
                  <a:pt x="348348" y="421398"/>
                </a:lnTo>
                <a:lnTo>
                  <a:pt x="339166" y="375475"/>
                </a:lnTo>
                <a:lnTo>
                  <a:pt x="343865" y="323443"/>
                </a:lnTo>
                <a:lnTo>
                  <a:pt x="361454" y="274574"/>
                </a:lnTo>
                <a:lnTo>
                  <a:pt x="386054" y="233654"/>
                </a:lnTo>
                <a:lnTo>
                  <a:pt x="416737" y="200101"/>
                </a:lnTo>
                <a:lnTo>
                  <a:pt x="452526" y="173329"/>
                </a:lnTo>
                <a:lnTo>
                  <a:pt x="492467" y="152742"/>
                </a:lnTo>
                <a:lnTo>
                  <a:pt x="535597" y="137756"/>
                </a:lnTo>
                <a:lnTo>
                  <a:pt x="580986" y="127787"/>
                </a:lnTo>
                <a:lnTo>
                  <a:pt x="627646" y="122237"/>
                </a:lnTo>
                <a:lnTo>
                  <a:pt x="674649" y="120523"/>
                </a:lnTo>
                <a:lnTo>
                  <a:pt x="720369" y="122428"/>
                </a:lnTo>
                <a:lnTo>
                  <a:pt x="764184" y="128524"/>
                </a:lnTo>
                <a:lnTo>
                  <a:pt x="804697" y="139306"/>
                </a:lnTo>
                <a:lnTo>
                  <a:pt x="840486" y="155308"/>
                </a:lnTo>
                <a:lnTo>
                  <a:pt x="892327" y="205041"/>
                </a:lnTo>
                <a:lnTo>
                  <a:pt x="908481" y="281914"/>
                </a:lnTo>
                <a:lnTo>
                  <a:pt x="908481" y="0"/>
                </a:lnTo>
                <a:lnTo>
                  <a:pt x="0" y="0"/>
                </a:lnTo>
                <a:lnTo>
                  <a:pt x="0" y="137388"/>
                </a:lnTo>
                <a:lnTo>
                  <a:pt x="198323" y="137388"/>
                </a:lnTo>
                <a:lnTo>
                  <a:pt x="198323" y="162204"/>
                </a:lnTo>
                <a:lnTo>
                  <a:pt x="0" y="162204"/>
                </a:lnTo>
                <a:lnTo>
                  <a:pt x="0" y="295605"/>
                </a:lnTo>
                <a:lnTo>
                  <a:pt x="198323" y="295605"/>
                </a:lnTo>
                <a:lnTo>
                  <a:pt x="198323" y="320408"/>
                </a:lnTo>
                <a:lnTo>
                  <a:pt x="0" y="320408"/>
                </a:lnTo>
                <a:lnTo>
                  <a:pt x="0" y="458101"/>
                </a:lnTo>
                <a:lnTo>
                  <a:pt x="198323" y="458101"/>
                </a:lnTo>
                <a:lnTo>
                  <a:pt x="198323" y="482930"/>
                </a:lnTo>
                <a:lnTo>
                  <a:pt x="0" y="482930"/>
                </a:lnTo>
                <a:lnTo>
                  <a:pt x="0" y="622820"/>
                </a:lnTo>
                <a:lnTo>
                  <a:pt x="198323" y="622820"/>
                </a:lnTo>
                <a:lnTo>
                  <a:pt x="198323" y="647623"/>
                </a:lnTo>
                <a:lnTo>
                  <a:pt x="0" y="647623"/>
                </a:lnTo>
                <a:lnTo>
                  <a:pt x="0" y="781545"/>
                </a:lnTo>
                <a:lnTo>
                  <a:pt x="198323" y="781545"/>
                </a:lnTo>
                <a:lnTo>
                  <a:pt x="198323" y="806361"/>
                </a:lnTo>
                <a:lnTo>
                  <a:pt x="0" y="806361"/>
                </a:lnTo>
                <a:lnTo>
                  <a:pt x="0" y="942378"/>
                </a:lnTo>
                <a:lnTo>
                  <a:pt x="3692995" y="942378"/>
                </a:lnTo>
                <a:lnTo>
                  <a:pt x="3692995" y="820610"/>
                </a:lnTo>
                <a:lnTo>
                  <a:pt x="3692995" y="806462"/>
                </a:lnTo>
                <a:lnTo>
                  <a:pt x="3494557" y="806361"/>
                </a:lnTo>
                <a:lnTo>
                  <a:pt x="3494557" y="781545"/>
                </a:lnTo>
                <a:lnTo>
                  <a:pt x="3692995" y="781545"/>
                </a:lnTo>
                <a:lnTo>
                  <a:pt x="3692995" y="647623"/>
                </a:lnTo>
                <a:lnTo>
                  <a:pt x="3494557" y="647623"/>
                </a:lnTo>
                <a:lnTo>
                  <a:pt x="3494557" y="622820"/>
                </a:lnTo>
                <a:lnTo>
                  <a:pt x="3692995" y="622820"/>
                </a:lnTo>
                <a:lnTo>
                  <a:pt x="3692995" y="482930"/>
                </a:lnTo>
                <a:lnTo>
                  <a:pt x="3494557" y="482930"/>
                </a:lnTo>
                <a:lnTo>
                  <a:pt x="3494557" y="458101"/>
                </a:lnTo>
                <a:lnTo>
                  <a:pt x="3692995" y="458101"/>
                </a:lnTo>
                <a:lnTo>
                  <a:pt x="3692995" y="320408"/>
                </a:lnTo>
                <a:lnTo>
                  <a:pt x="3494557" y="320408"/>
                </a:lnTo>
                <a:lnTo>
                  <a:pt x="3494557" y="295605"/>
                </a:lnTo>
                <a:lnTo>
                  <a:pt x="3692995" y="295605"/>
                </a:lnTo>
                <a:lnTo>
                  <a:pt x="3692995" y="162204"/>
                </a:lnTo>
                <a:lnTo>
                  <a:pt x="3494557" y="162204"/>
                </a:lnTo>
                <a:lnTo>
                  <a:pt x="3494557" y="137388"/>
                </a:lnTo>
                <a:lnTo>
                  <a:pt x="3692995" y="137388"/>
                </a:lnTo>
                <a:lnTo>
                  <a:pt x="3692995" y="134556"/>
                </a:lnTo>
                <a:lnTo>
                  <a:pt x="3692995" y="120523"/>
                </a:lnTo>
                <a:lnTo>
                  <a:pt x="369299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0" y="11151492"/>
            <a:ext cx="20104100" cy="157479"/>
          </a:xfrm>
          <a:custGeom>
            <a:avLst/>
            <a:gdLst/>
            <a:ahLst/>
            <a:cxnLst/>
            <a:rect l="l" t="t" r="r" b="b"/>
            <a:pathLst>
              <a:path w="20104100" h="157479" extrusionOk="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1047088" y="1047088"/>
            <a:ext cx="0" cy="1466214"/>
          </a:xfrm>
          <a:custGeom>
            <a:avLst/>
            <a:gdLst/>
            <a:ahLst/>
            <a:cxnLst/>
            <a:rect l="l" t="t" r="r" b="b"/>
            <a:pathLst>
              <a:path w="120000" h="1466214" extrusionOk="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w="104700" cap="flat" cmpd="sng">
            <a:solidFill>
              <a:srgbClr val="C127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8548275" y="2805250"/>
            <a:ext cx="88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0"/>
          <p:cNvSpPr txBox="1">
            <a:spLocks noGrp="1"/>
          </p:cNvSpPr>
          <p:nvPr>
            <p:ph type="title"/>
          </p:nvPr>
        </p:nvSpPr>
        <p:spPr>
          <a:xfrm>
            <a:off x="1235932" y="1158625"/>
            <a:ext cx="18292265" cy="1120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r>
              <a:rPr lang="it-IT" sz="7200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2.6. DML (Data Manipulation Language)</a:t>
            </a:r>
            <a:endParaRPr sz="7200" dirty="0">
              <a:solidFill>
                <a:srgbClr val="B3B3B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Montserrat ExtraBold"/>
            </a:endParaRPr>
          </a:p>
        </p:txBody>
      </p:sp>
      <p:sp>
        <p:nvSpPr>
          <p:cNvPr id="38" name="Google Shape;352;p20">
            <a:extLst>
              <a:ext uri="{FF2B5EF4-FFF2-40B4-BE49-F238E27FC236}">
                <a16:creationId xmlns:a16="http://schemas.microsoft.com/office/drawing/2014/main" id="{BD1AEC50-D02F-43DF-9EA1-5D91D86562CB}"/>
              </a:ext>
            </a:extLst>
          </p:cNvPr>
          <p:cNvSpPr txBox="1">
            <a:spLocks/>
          </p:cNvSpPr>
          <p:nvPr/>
        </p:nvSpPr>
        <p:spPr>
          <a:xfrm>
            <a:off x="14233575" y="104534"/>
            <a:ext cx="6001412" cy="57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 dirty="0">
                <a:solidFill>
                  <a:srgbClr val="00B0F0"/>
                </a:solidFill>
              </a:rPr>
              <a:t>1. </a:t>
            </a:r>
            <a:r>
              <a:rPr lang="pt-BR" sz="3600" b="1" dirty="0" err="1">
                <a:solidFill>
                  <a:srgbClr val="00B0F0"/>
                </a:solidFill>
              </a:rPr>
              <a:t>Create</a:t>
            </a:r>
            <a:r>
              <a:rPr lang="pt-BR" sz="3600" b="1" dirty="0">
                <a:solidFill>
                  <a:srgbClr val="00B0F0"/>
                </a:solidFill>
              </a:rPr>
              <a:t> </a:t>
            </a:r>
            <a:r>
              <a:rPr lang="pt-BR" sz="3600" b="1" dirty="0" err="1">
                <a:solidFill>
                  <a:srgbClr val="00B0F0"/>
                </a:solidFill>
              </a:rPr>
              <a:t>Database</a:t>
            </a:r>
            <a:endParaRPr lang="pt-BR" sz="2800" b="1" dirty="0">
              <a:solidFill>
                <a:srgbClr val="00B0F0"/>
              </a:solidFill>
              <a:latin typeface="Montserrat ExtraBold"/>
              <a:ea typeface="Montserrat ExtraBold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39" name="Google Shape;352;p20">
            <a:extLst>
              <a:ext uri="{FF2B5EF4-FFF2-40B4-BE49-F238E27FC236}">
                <a16:creationId xmlns:a16="http://schemas.microsoft.com/office/drawing/2014/main" id="{89E0BAB7-2D12-4268-A85A-12C8391BCB44}"/>
              </a:ext>
            </a:extLst>
          </p:cNvPr>
          <p:cNvSpPr txBox="1">
            <a:spLocks/>
          </p:cNvSpPr>
          <p:nvPr/>
        </p:nvSpPr>
        <p:spPr>
          <a:xfrm>
            <a:off x="2893655" y="2357316"/>
            <a:ext cx="16202179" cy="843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100" b="0" i="0" u="none" strike="noStrike" cap="non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400" b="1">
                <a:solidFill>
                  <a:srgbClr val="FFFF00"/>
                </a:solidFill>
                <a:latin typeface="Monotype Corsiva"/>
              </a:rPr>
              <a:t>SELECT / order by</a:t>
            </a:r>
            <a:endParaRPr lang="pt-BR"/>
          </a:p>
        </p:txBody>
      </p:sp>
      <p:sp>
        <p:nvSpPr>
          <p:cNvPr id="5" name="Google Shape;353;p20">
            <a:extLst>
              <a:ext uri="{FF2B5EF4-FFF2-40B4-BE49-F238E27FC236}">
                <a16:creationId xmlns:a16="http://schemas.microsoft.com/office/drawing/2014/main" id="{422C86D7-0C05-9743-E24A-23B9D0275641}"/>
              </a:ext>
            </a:extLst>
          </p:cNvPr>
          <p:cNvSpPr txBox="1"/>
          <p:nvPr/>
        </p:nvSpPr>
        <p:spPr>
          <a:xfrm>
            <a:off x="1227327" y="3832014"/>
            <a:ext cx="13319625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ORDER BY nome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Google Shape;353;p20">
            <a:extLst>
              <a:ext uri="{FF2B5EF4-FFF2-40B4-BE49-F238E27FC236}">
                <a16:creationId xmlns:a16="http://schemas.microsoft.com/office/drawing/2014/main" id="{ED17B6E7-59DB-647E-966D-4076A3F02F4F}"/>
              </a:ext>
            </a:extLst>
          </p:cNvPr>
          <p:cNvSpPr txBox="1"/>
          <p:nvPr/>
        </p:nvSpPr>
        <p:spPr>
          <a:xfrm>
            <a:off x="1226807" y="6109516"/>
            <a:ext cx="18284605" cy="146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4800">
                <a:solidFill>
                  <a:schemeClr val="bg1"/>
                </a:solidFill>
                <a:sym typeface="Montserrat Light"/>
              </a:rPr>
              <a:t>SELECT * FROM alunos ORDER BY estado, cidade, sexo, nome</a:t>
            </a:r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0466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2790</Words>
  <Application>Microsoft Office PowerPoint</Application>
  <PresentationFormat>Personalizar</PresentationFormat>
  <Paragraphs>377</Paragraphs>
  <Slides>70</Slides>
  <Notes>69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84" baseType="lpstr">
      <vt:lpstr>Consolas</vt:lpstr>
      <vt:lpstr>Segoe UI</vt:lpstr>
      <vt:lpstr>Montserrat Light</vt:lpstr>
      <vt:lpstr>Arial Unicode MS</vt:lpstr>
      <vt:lpstr>Monotype Corsiva</vt:lpstr>
      <vt:lpstr>Montserrat</vt:lpstr>
      <vt:lpstr>Montserrat ExtraBold</vt:lpstr>
      <vt:lpstr>Arial Narrow</vt:lpstr>
      <vt:lpstr>Arial</vt:lpstr>
      <vt:lpstr>Segoe UI Semibold</vt:lpstr>
      <vt:lpstr>Tahoma</vt:lpstr>
      <vt:lpstr>Wingdings</vt:lpstr>
      <vt:lpstr>Calibri</vt:lpstr>
      <vt:lpstr>Simple Light</vt:lpstr>
      <vt:lpstr>Apresentação do PowerPoint</vt:lpstr>
      <vt:lpstr>BANCO DE DADOS</vt:lpstr>
      <vt:lpstr>2.6. DML (Data Manipulation Language)</vt:lpstr>
      <vt:lpstr>2.6. DML (Data Manipulation Language)</vt:lpstr>
      <vt:lpstr>INSERT</vt:lpstr>
      <vt:lpstr>2.6. DML (Data Manipulation Language)</vt:lpstr>
      <vt:lpstr>SELECT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Funções de agregação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Group by</vt:lpstr>
      <vt:lpstr>GROUP BY</vt:lpstr>
      <vt:lpstr>2.6. DML (Data Manipulation Language)</vt:lpstr>
      <vt:lpstr>2.6. DML (Data Manipulation Language)</vt:lpstr>
      <vt:lpstr>2.6. DML (Data Manipulation Language)</vt:lpstr>
      <vt:lpstr>GROUP BY x HAVING</vt:lpstr>
      <vt:lpstr>2.6. DML (Data Manipulation Language)</vt:lpstr>
      <vt:lpstr>UPDATE</vt:lpstr>
      <vt:lpstr>Apresentação do PowerPoint</vt:lpstr>
      <vt:lpstr>2.6. DML (Data Manipulation Language)</vt:lpstr>
      <vt:lpstr>2.6. DML (Data Manipulation Language)</vt:lpstr>
      <vt:lpstr>DELETE</vt:lpstr>
      <vt:lpstr>2.6. DML (Data Manipulation Language)</vt:lpstr>
      <vt:lpstr>2.6. DML (Data Manipulation Language)</vt:lpstr>
      <vt:lpstr>UNION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2.6. DML (Data Manipulation Language)</vt:lpstr>
      <vt:lpstr>SUBCONSULTAS</vt:lpstr>
      <vt:lpstr>2.12. Subconsultas</vt:lpstr>
      <vt:lpstr>2.12. Subconsultas</vt:lpstr>
      <vt:lpstr>2.12. Subconsultas</vt:lpstr>
      <vt:lpstr>2.12. Subconsultas</vt:lpstr>
      <vt:lpstr>2.12. Subconsultas</vt:lpstr>
      <vt:lpstr>2.12. Subconsultas</vt:lpstr>
      <vt:lpstr>2.12. Subconsultas</vt:lpstr>
      <vt:lpstr>2.12. Subconsultas</vt:lpstr>
      <vt:lpstr>2.12. Subconsultas</vt:lpstr>
      <vt:lpstr>Funções DATA e HORA</vt:lpstr>
      <vt:lpstr>2.8.1 Funções de Data e Hora</vt:lpstr>
      <vt:lpstr>2.8.1 Funções de Data e Hora</vt:lpstr>
      <vt:lpstr>2.8.1 Funções de Data e Hora</vt:lpstr>
      <vt:lpstr>2.8.1 Funções de Data e Hora</vt:lpstr>
      <vt:lpstr>2.8.1 Funções de Data e Hora</vt:lpstr>
      <vt:lpstr>2.8.1 Funções de Data e Hora</vt:lpstr>
      <vt:lpstr>Exercícios práticos com DML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Instrutores</dc:creator>
  <cp:lastModifiedBy>Instrutores</cp:lastModifiedBy>
  <cp:revision>571</cp:revision>
  <dcterms:modified xsi:type="dcterms:W3CDTF">2024-07-17T14:24:04Z</dcterms:modified>
</cp:coreProperties>
</file>